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77" r:id="rId5"/>
    <p:sldId id="259" r:id="rId6"/>
    <p:sldId id="262" r:id="rId7"/>
    <p:sldId id="274" r:id="rId8"/>
    <p:sldId id="261" r:id="rId9"/>
    <p:sldId id="264" r:id="rId10"/>
    <p:sldId id="266" r:id="rId11"/>
    <p:sldId id="263" r:id="rId12"/>
    <p:sldId id="268" r:id="rId13"/>
    <p:sldId id="269" r:id="rId14"/>
    <p:sldId id="265" r:id="rId15"/>
    <p:sldId id="270" r:id="rId16"/>
    <p:sldId id="271" r:id="rId17"/>
    <p:sldId id="267" r:id="rId18"/>
    <p:sldId id="272" r:id="rId19"/>
    <p:sldId id="273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72223-1CB3-4A6A-A172-7B5695C39006}" type="datetimeFigureOut">
              <a:rPr lang="ru-RU" smtClean="0"/>
              <a:pPr/>
              <a:t>11.10.2023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B6930-58EE-41B2-B5D6-BAABE28BA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\Desktop\1613686433_28-p-fon-dlya-prezentatsii-volonter-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0"/>
            <a:ext cx="5580112" cy="72008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Свердловская область   Каменский ГО с.Покровское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067944" y="6237312"/>
            <a:ext cx="117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2023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4221088"/>
            <a:ext cx="3995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Тимофеева Анастасия Ивановна,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заместитель директора по ВР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Сомова Марина Борисовна,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советник директора  по воспитанию,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куратор волонтерского отряда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204864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4400" b="1" i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Школьный волонтерский отряд</a:t>
            </a:r>
          </a:p>
          <a:p>
            <a:pPr algn="ctr">
              <a:buNone/>
            </a:pPr>
            <a:r>
              <a:rPr lang="ru-RU" sz="4400" b="1" i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«Лидер </a:t>
            </a:r>
            <a:r>
              <a:rPr lang="ru-RU" sz="4400" b="1" i="1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Первых»</a:t>
            </a:r>
            <a:endParaRPr lang="ru-RU" sz="4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052" name="Picture 4" descr="https://sun9-30.userapi.com/impg/JFjtVilIz0NtK_JUgpHyRC6MUclhIUgv4hm7Nw/Q0C9n9zxIS8.jpg?size=762x762&amp;quality=96&amp;sign=568a20d344ba979e404de94725225a9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73016"/>
            <a:ext cx="26642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sun9-7.userapi.com/impg/hY-dDCo3496zT5gVjROs6zONEpdaR4t1GpO7mA/cDz07Um1ORM.jpg?size=960x500&amp;quality=96&amp;sign=1b9d80f8b985541dc3b1f3b8c0a5033e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594639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835696" y="1196752"/>
            <a:ext cx="73083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«Покровская средняя общеобразовательная школа»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q9GFQBz8N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18790"/>
            <a:ext cx="9144000" cy="511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Деятельность  по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здоровьесбережению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Содержимое 4" descr="Br57Hlmlh0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11760" y="1124744"/>
            <a:ext cx="6126284" cy="2497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KdnLdxZLLr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77664" y="3645024"/>
            <a:ext cx="4834288" cy="2654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wVAnz53CKC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645024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sun9-53.userapi.com/impg/_HU4VSxotNTD-r9zmkxA5F2ow0jdCE4ZSFAIIA/-CAx0GJZSUQ.jpg?size=807x605&amp;quality=95&amp;sign=0f4dfca6ae768b2e4c7b2a05cdd021a4&amp;c_uniq_tag=SOY_75LcEGhjUUDNwMO-IUQY-Qe1lCG7pyf4s0FSjF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76672"/>
            <a:ext cx="4320480" cy="3239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https://sun9-45.userapi.com/impg/vT1CCzY_ff7amhvYJTxxz8LvHfhkQE-CQcBxdw/8IuynhS7qow.jpg?size=807x363&amp;quality=95&amp;sign=c662cdacf68221beb46b703bd874852d&amp;c_uniq_tag=icaNbnNcPh_FpHr6-kDL8N-Hl6PsHBhLJpkok1tZyWM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8331" y="3717032"/>
            <a:ext cx="5765669" cy="2593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4" name="Picture 8" descr="https://sun9-23.userapi.com/impg/w3tDcpj7RFnj1emihjs9M6s66erFwpxH_1idpQ/nWyMZumaTdc.jpg?size=486x1080&amp;quality=95&amp;sign=3abf6115835e2bfca308c716f0506b7c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268760"/>
            <a:ext cx="2952328" cy="484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8436" name="Picture 4" descr="https://sun9-11.userapi.com/impg/7lwU6NfJuoTciK7v1sjB24RXAjgeBryY6br6RQ/790yoR-c9jg.jpg?size=1280x960&amp;quality=95&amp;sign=29e5266cdeca9d3b6e601e951f1dbe1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692696"/>
            <a:ext cx="37444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s://sun9-31.userapi.com/impg/73LD40b_rwILBjPJDrNSAPARmagM8JC2eBWfQw/x77A-ThKlxc.jpg?size=1280x961&amp;quality=95&amp;sign=bbf88e1c14dc02d6c87b80420d581254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6312" y="3140968"/>
            <a:ext cx="4087688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https://sun9-63.userapi.com/impg/YRu4RN4fra_chylD2v9gw1tTpjBwEL4T6yj4ew/Y8-MvLNB18g.jpg?size=810x1080&amp;quality=95&amp;sign=91e8a8b91256fd8267eafe0a659dab85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404664"/>
            <a:ext cx="2551212" cy="3401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https://sun9-76.userapi.com/impg/Si3i6rTr64XABbCaURMqMkDIdOLCk8KaMUD2Rg/62Dw-LyZ03w.jpg?size=1280x720&amp;quality=95&amp;sign=1fa7bfb64dbc24d8497057c4290c8a4a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429000"/>
            <a:ext cx="4992553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Социальная деятельность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Рисунок 5" descr="1v3cHn3MXk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2736"/>
            <a:ext cx="3563888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BJ-3ks6eR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7032"/>
            <a:ext cx="4480497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YZETD9R-NY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3376" y="3573017"/>
            <a:ext cx="560062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Q6E9zASatr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43378" y="1052736"/>
            <a:ext cx="560062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h-O3psxzbw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48680"/>
            <a:ext cx="266429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MAAul5emQR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61048"/>
            <a:ext cx="5052053" cy="2273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VHq_u17-JE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836712"/>
            <a:ext cx="4572001" cy="323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Y9pKyTH2d2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87416" y="3861048"/>
            <a:ext cx="5256584" cy="2365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4" descr="ZWOlbUD09gQ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43808" y="1196752"/>
            <a:ext cx="2539748" cy="3373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VC9uqQ9R47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340768"/>
            <a:ext cx="2843808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LQpXqTQjW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1052736"/>
            <a:ext cx="3779912" cy="283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tTNGUrOTGk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3861048"/>
            <a:ext cx="3707904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5" name="Picture 1" descr="C:\Users\11\Desktop\1\EMFOdAe1taQ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4581128"/>
            <a:ext cx="2664296" cy="1498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Событийная деятельность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_1gAV_pebV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717032"/>
            <a:ext cx="448049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_Lkb9v1j7C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61048"/>
            <a:ext cx="45720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0TVUpf6r7Y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916832"/>
            <a:ext cx="432048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uOk123-0lQ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83449" y="1124744"/>
            <a:ext cx="496055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4" descr="5x8smKYI4S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4048" y="3429000"/>
            <a:ext cx="3932254" cy="2949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4oc2FzqhVR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1" y="908720"/>
            <a:ext cx="4379979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qXiEF4bfc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548680"/>
            <a:ext cx="4463945" cy="2974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UbmxG9H3af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221088"/>
            <a:ext cx="4752528" cy="2092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4" descr="ZTi3s3eZvIQ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91516" y="1124744"/>
            <a:ext cx="435248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wVAnz53CKC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573016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zNraeDVwYH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3915" y="3717032"/>
            <a:ext cx="5340085" cy="2403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qHUtLZsoKl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60648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80928"/>
            <a:ext cx="7416824" cy="782960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Основными принципами работы отряда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являются: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51520" y="3212976"/>
            <a:ext cx="8496944" cy="288032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Добровольность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Безвозмездность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Ответственность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Уважение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Равенство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Самосовершенствование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Нравственность</a:t>
            </a:r>
            <a:endParaRPr lang="ru-RU" sz="24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83568" y="1772816"/>
            <a:ext cx="7416824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483768" y="980728"/>
            <a:ext cx="69127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волонтерского отряда: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51520" y="1556792"/>
            <a:ext cx="8568952" cy="129614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ценностей в молодежной культуре, направленных на оказание социальной помощи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https://sun3-10.userapi.com/impg/6GcDLR_pb4zOLNvPjg0HAPB_AsFkM8nw-1QWyw/Ej09s3Z-S5M.jpg?size=1280x960&amp;quality=96&amp;sign=0aa9ac3fa2c4bf0f8078358dfa6f713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8640960" cy="464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https://sinyaya-ptitsa.ru/wp-content/uploads/2019/03/be6d5e96-62f7-4526-a922-413045f1d6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20183">
            <a:off x="-44515" y="-38572"/>
            <a:ext cx="3356567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отряда: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131840" y="2564904"/>
            <a:ext cx="5760640" cy="1008112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Экологическая деятельность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179512" y="3356992"/>
            <a:ext cx="5760640" cy="1008112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Деятельность 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здоровьесбережению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179512" y="1556792"/>
            <a:ext cx="5760640" cy="1008112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Информационно-просветительская деятельность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3203848" y="4509120"/>
            <a:ext cx="5760640" cy="1008112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Социальная деятельность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олна 10"/>
          <p:cNvSpPr/>
          <p:nvPr/>
        </p:nvSpPr>
        <p:spPr>
          <a:xfrm>
            <a:off x="179512" y="5229200"/>
            <a:ext cx="5760640" cy="1008112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Событийная деятельность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6372200" y="1916832"/>
            <a:ext cx="720080" cy="5760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2483768" y="2708920"/>
            <a:ext cx="504056" cy="6480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>
            <a:off x="6084168" y="3789040"/>
            <a:ext cx="576064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2843808" y="4581128"/>
            <a:ext cx="360040" cy="6480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6779096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Страница волонтерского отряда «Лидер Первых» на сайте ДОБРО.РФ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514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Информационно-просветительская деятельность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Рисунок 5" descr="ICZihH0HJp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124744"/>
            <a:ext cx="6108171" cy="2748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YPItLZl48n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25804"/>
            <a:ext cx="550810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rW6Ta3J2hL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59604" y="3861048"/>
            <a:ext cx="358439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5" name="Содержимое 4" descr="PscWBT8OAf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052736"/>
            <a:ext cx="2966950" cy="2500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AtFwyDyNy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573016"/>
            <a:ext cx="6400711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K6QqvxqLv0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1052735"/>
            <a:ext cx="5724128" cy="2575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808" y="260648"/>
            <a:ext cx="7643192" cy="115699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Публикации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 СМИ 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волонтерской деятельности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sun9-30.userapi.com/impg/JFjtVilIz0NtK_JUgpHyRC6MUclhIUgv4hm7Nw/Q0C9n9zxIS8.jpg?size=762x762&amp;quality=96&amp;sign=568a20d344ba979e404de94725225a9f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446" y="1988774"/>
            <a:ext cx="2808378" cy="28083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aHK3MIr57D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132856"/>
            <a:ext cx="2808312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fHMiA6VSFm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2132856"/>
            <a:ext cx="2880320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347864" y="1124744"/>
            <a:ext cx="5847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сообществах МАОУ «Покровская СОШ»</a:t>
            </a: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социальной сети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013176"/>
            <a:ext cx="2309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Официальный паблик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МАОУ «Покровская СОШ»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5013176"/>
            <a:ext cx="26320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Навигаторы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детства_РДДМ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"Покровская СОШ"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009680" y="4941168"/>
            <a:ext cx="31343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Ученическое самоуправление "Лидер"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Экологическая деятельность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" name="Содержимое 9" descr="_f9DUTej-k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03395" y="1196752"/>
            <a:ext cx="5440605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a_MVeWEyB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844824"/>
            <a:ext cx="4435985" cy="199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OVKaruQax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789040"/>
            <a:ext cx="3851920" cy="2461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pPyspj3CB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90897" y="3789040"/>
            <a:ext cx="5353103" cy="2467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\Desktop\1613686433_28-p-fon-dlya-prezentatsii-volonter-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GhZLv_dl4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3861048"/>
            <a:ext cx="489654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Sk0cSEb-h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628800"/>
            <a:ext cx="3348372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4" descr="IeG8WvEk_YY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707904" y="1412776"/>
            <a:ext cx="5280587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145</Words>
  <Application>Microsoft Office PowerPoint</Application>
  <PresentationFormat>Экран (4:3)</PresentationFormat>
  <Paragraphs>39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                                     Свердловская область   Каменский ГО с.Покровское     </vt:lpstr>
      <vt:lpstr>Основными принципами работы отряда являются:</vt:lpstr>
      <vt:lpstr>Основные направления деятельности отряда:</vt:lpstr>
      <vt:lpstr>Страница волонтерского отряда «Лидер Первых» на сайте ДОБРО.РФ</vt:lpstr>
      <vt:lpstr>Информационно-просветительская деятельность </vt:lpstr>
      <vt:lpstr>Слайд 6</vt:lpstr>
      <vt:lpstr>Публикации в СМИ о волонтерской деятельности</vt:lpstr>
      <vt:lpstr>Экологическая деятельность </vt:lpstr>
      <vt:lpstr>Слайд 9</vt:lpstr>
      <vt:lpstr>Слайд 10</vt:lpstr>
      <vt:lpstr>Деятельность  по здоровьесбережению </vt:lpstr>
      <vt:lpstr>Слайд 12</vt:lpstr>
      <vt:lpstr>Слайд 13</vt:lpstr>
      <vt:lpstr>Социальная деятельность </vt:lpstr>
      <vt:lpstr>Слайд 15</vt:lpstr>
      <vt:lpstr>Слайд 16</vt:lpstr>
      <vt:lpstr>Событийная деятельность 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с.Покровское Каменский ГО Свердловска область  Муниципальное автономное общеобразовательное учреждение «Покровская средняя общеобразовательная школа»</dc:title>
  <dc:creator>11</dc:creator>
  <cp:lastModifiedBy>11</cp:lastModifiedBy>
  <cp:revision>23</cp:revision>
  <dcterms:created xsi:type="dcterms:W3CDTF">2023-10-11T06:12:10Z</dcterms:created>
  <dcterms:modified xsi:type="dcterms:W3CDTF">2023-10-11T09:42:06Z</dcterms:modified>
</cp:coreProperties>
</file>