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62" r:id="rId2"/>
    <p:sldMasterId id="2147484534" r:id="rId3"/>
    <p:sldMasterId id="2147484564" r:id="rId4"/>
  </p:sldMasterIdLst>
  <p:notesMasterIdLst>
    <p:notesMasterId r:id="rId13"/>
  </p:notesMasterIdLst>
  <p:sldIdLst>
    <p:sldId id="280" r:id="rId5"/>
    <p:sldId id="322" r:id="rId6"/>
    <p:sldId id="316" r:id="rId7"/>
    <p:sldId id="315" r:id="rId8"/>
    <p:sldId id="307" r:id="rId9"/>
    <p:sldId id="333" r:id="rId10"/>
    <p:sldId id="332" r:id="rId11"/>
    <p:sldId id="321" r:id="rId12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A0E2"/>
    <a:srgbClr val="FFFF66"/>
    <a:srgbClr val="CC3399"/>
    <a:srgbClr val="3333FF"/>
    <a:srgbClr val="FFFFFF"/>
    <a:srgbClr val="77E3B2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03" autoAdjust="0"/>
    <p:restoredTop sz="86289" autoAdjust="0"/>
  </p:normalViewPr>
  <p:slideViewPr>
    <p:cSldViewPr>
      <p:cViewPr varScale="1">
        <p:scale>
          <a:sx n="63" d="100"/>
          <a:sy n="63" d="100"/>
        </p:scale>
        <p:origin x="-13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F08D967-A583-4CC5-A8A8-B93C7B02B1E9}" type="datetimeFigureOut">
              <a:rPr lang="ru-RU"/>
              <a:pPr>
                <a:defRPr/>
              </a:pPr>
              <a:t>29.02.2024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BBC53F8-12EF-4121-80DB-141BCD287A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5536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48C0FC0-9C62-443A-9946-EF11DC0A11DC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48B891-FCA4-4FD0-AB60-BF4946A1A8C5}" type="slidenum">
              <a:rPr lang="ru-RU" altLang="ru-RU" smtClean="0">
                <a:solidFill>
                  <a:prstClr val="black"/>
                </a:solidFill>
              </a:rPr>
              <a:pPr/>
              <a:t>2</a:t>
            </a:fld>
            <a:endParaRPr lang="ru-RU" alt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48B891-FCA4-4FD0-AB60-BF4946A1A8C5}" type="slidenum">
              <a:rPr lang="ru-RU" altLang="ru-RU" smtClean="0">
                <a:solidFill>
                  <a:prstClr val="black"/>
                </a:solidFill>
              </a:rPr>
              <a:pPr/>
              <a:t>8</a:t>
            </a:fld>
            <a:endParaRPr lang="ru-RU" alt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DE8C-C57A-4A33-ABDA-5BD70C560AD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4221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196AC-EF58-4E1B-AFA2-C3DA02ED538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1168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B1C69-2357-470E-B5B4-E04F218A240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5925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03A9-7E17-4CAB-943A-86533387EC6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70767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7E201-5FB1-48E6-9CA5-AB30FC28510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14149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D2C10-D033-4B15-94E0-4CE34F77190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187008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B111-0FFF-41E6-8524-FC9964E2848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84367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56D2C-4E97-4CC8-8B5C-BFD26DE1098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55507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013F6-ECE8-42C2-8118-98E7918E41F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40950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3F6D-CB62-415F-A977-C90DC3A1981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02708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C3E9F-0C39-46AE-827A-A3A2950555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8003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BB0A0-12CE-42EA-B743-12C7C6E5771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4679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D29E5-549B-42B6-B7A3-5CC921106D9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64361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AB122-094F-4E05-A04D-9D887FF85FB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06052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E695A-348D-4020-8312-7A18174BF38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23145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F42BF-1EB5-48FB-BE8E-401AB043436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13509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C4E-2665-4719-930A-1511AB4FC1D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397709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E5454-85B4-4C76-A927-5101FDDFF2F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99619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B0D90-E676-430D-B48B-49F7FB14EA4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671078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EA9B9-C2EF-4A7C-86F7-87C430EAAD3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653641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C2059-02E9-4A3B-836B-360FDAC5F30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53740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DE8C-C57A-4A33-ABDA-5BD70C560AD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90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6CF81-DECD-4156-9906-C4691647262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2845415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BB0A0-12CE-42EA-B743-12C7C6E5771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408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6CF81-DECD-4156-9906-C4691647262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1362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E-BC07-4737-93C7-8D2F477C4BF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579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C854-C344-4454-8216-D40F1E4B6D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91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AE12E-7CBE-42EA-8CFA-517A3DF100D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620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A7872-BACA-4233-BE3E-31261AC7BBE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4611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F5CE0-113A-472D-A4A8-5B979461B48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220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F5B0E-1FB0-425D-80F3-8C36821F72D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67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196AC-EF58-4E1B-AFA2-C3DA02ED538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79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B1C69-2357-470E-B5B4-E04F218A240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152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E-BC07-4737-93C7-8D2F477C4BF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363363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03A9-7E17-4CAB-943A-86533387EC6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5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7E201-5FB1-48E6-9CA5-AB30FC28510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739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D2C10-D033-4B15-94E0-4CE34F7719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208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DE8C-C57A-4A33-ABDA-5BD70C560AD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051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BB0A0-12CE-42EA-B743-12C7C6E57716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545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6CF81-DECD-4156-9906-C4691647262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3976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C06E-BC07-4737-93C7-8D2F477C4BF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2053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C854-C344-4454-8216-D40F1E4B6D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195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AE12E-7CBE-42EA-8CFA-517A3DF100DA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693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A7872-BACA-4233-BE3E-31261AC7BBE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1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C854-C344-4454-8216-D40F1E4B6D0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831688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F5CE0-113A-472D-A4A8-5B979461B48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487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F5B0E-1FB0-425D-80F3-8C36821F72D4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610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196AC-EF58-4E1B-AFA2-C3DA02ED538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060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B1C69-2357-470E-B5B4-E04F218A240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1541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803A9-7E17-4CAB-943A-86533387EC6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2640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7E201-5FB1-48E6-9CA5-AB30FC28510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082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D2C10-D033-4B15-94E0-4CE34F771907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5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AE12E-7CBE-42EA-8CFA-517A3DF100D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8222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A7872-BACA-4233-BE3E-31261AC7BBE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096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F5CE0-113A-472D-A4A8-5B979461B48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040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F5B0E-1FB0-425D-80F3-8C36821F72D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5696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A762D1C-E87D-44E2-8B58-6806DD1C542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404" r:id="rId2"/>
    <p:sldLayoutId id="2147484405" r:id="rId3"/>
    <p:sldLayoutId id="2147484406" r:id="rId4"/>
    <p:sldLayoutId id="2147484407" r:id="rId5"/>
    <p:sldLayoutId id="2147484408" r:id="rId6"/>
    <p:sldLayoutId id="2147484409" r:id="rId7"/>
    <p:sldLayoutId id="2147484410" r:id="rId8"/>
    <p:sldLayoutId id="2147484411" r:id="rId9"/>
    <p:sldLayoutId id="2147484412" r:id="rId10"/>
    <p:sldLayoutId id="2147484413" r:id="rId11"/>
    <p:sldLayoutId id="2147484414" r:id="rId12"/>
    <p:sldLayoutId id="2147484415" r:id="rId13"/>
    <p:sldLayoutId id="214748441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5248AA5-73E3-4725-BF68-8E90E03F54A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A762D1C-E87D-44E2-8B58-6806DD1C542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144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5" r:id="rId1"/>
    <p:sldLayoutId id="2147484536" r:id="rId2"/>
    <p:sldLayoutId id="2147484537" r:id="rId3"/>
    <p:sldLayoutId id="2147484538" r:id="rId4"/>
    <p:sldLayoutId id="2147484539" r:id="rId5"/>
    <p:sldLayoutId id="2147484540" r:id="rId6"/>
    <p:sldLayoutId id="2147484541" r:id="rId7"/>
    <p:sldLayoutId id="2147484542" r:id="rId8"/>
    <p:sldLayoutId id="2147484543" r:id="rId9"/>
    <p:sldLayoutId id="2147484544" r:id="rId10"/>
    <p:sldLayoutId id="2147484545" r:id="rId11"/>
    <p:sldLayoutId id="2147484546" r:id="rId12"/>
    <p:sldLayoutId id="2147484547" r:id="rId13"/>
    <p:sldLayoutId id="214748454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A762D1C-E87D-44E2-8B58-6806DD1C542E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5" r:id="rId1"/>
    <p:sldLayoutId id="2147484566" r:id="rId2"/>
    <p:sldLayoutId id="2147484567" r:id="rId3"/>
    <p:sldLayoutId id="2147484568" r:id="rId4"/>
    <p:sldLayoutId id="2147484569" r:id="rId5"/>
    <p:sldLayoutId id="2147484570" r:id="rId6"/>
    <p:sldLayoutId id="2147484571" r:id="rId7"/>
    <p:sldLayoutId id="2147484572" r:id="rId8"/>
    <p:sldLayoutId id="2147484573" r:id="rId9"/>
    <p:sldLayoutId id="2147484574" r:id="rId10"/>
    <p:sldLayoutId id="2147484575" r:id="rId11"/>
    <p:sldLayoutId id="2147484576" r:id="rId12"/>
    <p:sldLayoutId id="2147484577" r:id="rId13"/>
    <p:sldLayoutId id="214748457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2915816" y="6015038"/>
            <a:ext cx="29880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2400" dirty="0" smtClean="0">
                <a:cs typeface="Times New Roman" pitchFamily="18" charset="0"/>
              </a:rPr>
              <a:t> </a:t>
            </a:r>
            <a:endParaRPr lang="ru-RU" altLang="ru-RU" b="1" dirty="0"/>
          </a:p>
        </p:txBody>
      </p:sp>
      <p:pic>
        <p:nvPicPr>
          <p:cNvPr id="2050" name="Picture 2" descr="C:\Users\Admin\Desktop\колол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08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412776"/>
            <a:ext cx="8136904" cy="261610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Georgia" panose="02040502050405020303" pitchFamily="18" charset="0"/>
              </a:rPr>
              <a:t>«НАШИ  первые шаги» </a:t>
            </a:r>
          </a:p>
          <a:p>
            <a:pPr algn="ctr"/>
            <a:endParaRPr lang="ru-RU" sz="3600" b="1" dirty="0">
              <a:latin typeface="Georgia" panose="02040502050405020303" pitchFamily="18" charset="0"/>
            </a:endParaRPr>
          </a:p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практическое занятие профессионального обучения </a:t>
            </a:r>
          </a:p>
          <a:p>
            <a:pPr algn="ctr"/>
            <a:r>
              <a:rPr lang="ru-RU" sz="2800" b="1" dirty="0" smtClean="0">
                <a:latin typeface="Georgia" panose="02040502050405020303" pitchFamily="18" charset="0"/>
              </a:rPr>
              <a:t>по профессии «Пекарь»</a:t>
            </a:r>
            <a:r>
              <a:rPr lang="ru-RU" sz="3600" dirty="0" smtClean="0"/>
              <a:t>   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1737791" y="367368"/>
            <a:ext cx="5616625" cy="46166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Georgia" panose="02040502050405020303" pitchFamily="18" charset="0"/>
              </a:rPr>
              <a:t>        МАОУ   «Покровская СОШ»</a:t>
            </a:r>
            <a:endParaRPr lang="ru-RU" sz="2400" b="1" dirty="0"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3760" y="6245870"/>
            <a:ext cx="2178360" cy="461665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    </a:t>
            </a:r>
            <a:r>
              <a:rPr lang="ru-RU" b="1" dirty="0" smtClean="0">
                <a:latin typeface="Georgia" panose="02040502050405020303" pitchFamily="18" charset="0"/>
              </a:rPr>
              <a:t>Март 2024г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473760" y="4581128"/>
            <a:ext cx="5467320" cy="923330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Georgia" panose="02040502050405020303" pitchFamily="18" charset="0"/>
              </a:rPr>
              <a:t>Составил:  </a:t>
            </a:r>
          </a:p>
          <a:p>
            <a:pPr algn="just"/>
            <a:r>
              <a:rPr lang="ru-RU" b="1" dirty="0" smtClean="0">
                <a:latin typeface="Georgia" panose="02040502050405020303" pitchFamily="18" charset="0"/>
              </a:rPr>
              <a:t>Мастер производственного обучения</a:t>
            </a:r>
          </a:p>
          <a:p>
            <a:pPr algn="just"/>
            <a:r>
              <a:rPr lang="ru-RU" b="1" dirty="0">
                <a:latin typeface="Georgia" panose="02040502050405020303" pitchFamily="18" charset="0"/>
              </a:rPr>
              <a:t> </a:t>
            </a:r>
            <a:r>
              <a:rPr lang="ru-RU" b="1" dirty="0" smtClean="0">
                <a:latin typeface="Georgia" panose="02040502050405020303" pitchFamily="18" charset="0"/>
              </a:rPr>
              <a:t>                                          Сыропятова И.Г.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1058863" y="3708400"/>
            <a:ext cx="4449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16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altLang="ru-RU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363" name="Picture 4" descr="C:\Users\Admin\Desktop\шишкина\IMG_20200303_1020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0" y="-11430000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9639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C:\Users\Admin\Desktop\кололс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презен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438" y="908720"/>
            <a:ext cx="633670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0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колол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28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87935"/>
            <a:ext cx="8459231" cy="1077218"/>
          </a:xfrm>
          <a:prstGeom prst="rect">
            <a:avLst/>
          </a:prstGeom>
          <a:solidFill>
            <a:srgbClr val="78A0E2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Georgia" panose="02040502050405020303" pitchFamily="18" charset="0"/>
              </a:rPr>
              <a:t>Изготовление изделия : «сосиска в тесте»</a:t>
            </a:r>
          </a:p>
          <a:p>
            <a:pPr algn="ctr"/>
            <a:r>
              <a:rPr lang="ru-RU" sz="3200" dirty="0" smtClean="0">
                <a:latin typeface="Georgia" panose="02040502050405020303" pitchFamily="18" charset="0"/>
              </a:rPr>
              <a:t>1.Подготовка теста </a:t>
            </a:r>
            <a:endParaRPr lang="ru-RU" sz="3200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C:\Users\Admin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2808312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75936"/>
            <a:ext cx="2971185" cy="513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88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8" name="Picture 2" descr="C:\Users\Admin\Desktop\колол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" y="-10656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348" y="1048018"/>
            <a:ext cx="2736304" cy="50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67842"/>
            <a:ext cx="2798564" cy="509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908" y="215062"/>
            <a:ext cx="6696744" cy="523220"/>
          </a:xfrm>
          <a:prstGeom prst="rect">
            <a:avLst/>
          </a:prstGeom>
          <a:solidFill>
            <a:srgbClr val="78A0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Georgia" panose="02040502050405020303" pitchFamily="18" charset="0"/>
              </a:rPr>
              <a:t>2.Изготовление изделия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21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Диплом третьей степени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34850" y="-8382000"/>
            <a:ext cx="509225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колол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IMG_20240229_1047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484784"/>
            <a:ext cx="4711927" cy="50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92696"/>
            <a:ext cx="8105640" cy="523220"/>
          </a:xfrm>
          <a:prstGeom prst="rect">
            <a:avLst/>
          </a:prstGeom>
          <a:solidFill>
            <a:srgbClr val="78A0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Georgia" panose="02040502050405020303" pitchFamily="18" charset="0"/>
              </a:rPr>
              <a:t>Выпекание в духовом шкафу 15 минут</a:t>
            </a:r>
            <a:endParaRPr lang="ru-RU" sz="2800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dmin\Desktop\колол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\Desktop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5450"/>
            <a:ext cx="3024336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48680"/>
            <a:ext cx="8646680" cy="523220"/>
          </a:xfrm>
          <a:prstGeom prst="rect">
            <a:avLst/>
          </a:prstGeom>
          <a:solidFill>
            <a:srgbClr val="78A0E2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Georgia" panose="02040502050405020303" pitchFamily="18" charset="0"/>
              </a:rPr>
              <a:t>Изготовление булочек с повидлом и ватрушек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4099" name="Picture 3" descr="C:\Users\Admin\Desktop\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884" y="1455449"/>
            <a:ext cx="4029588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5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колол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42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2794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5" y="241484"/>
            <a:ext cx="5976664" cy="523220"/>
          </a:xfrm>
          <a:prstGeom prst="rect">
            <a:avLst/>
          </a:prstGeom>
          <a:solidFill>
            <a:srgbClr val="78A0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Georgia" panose="02040502050405020303" pitchFamily="18" charset="0"/>
              </a:rPr>
              <a:t>Продукт    занятия</a:t>
            </a:r>
            <a:endParaRPr lang="ru-RU" sz="2800" dirty="0">
              <a:latin typeface="Georgia" panose="02040502050405020303" pitchFamily="18" charset="0"/>
            </a:endParaRPr>
          </a:p>
        </p:txBody>
      </p:sp>
      <p:pic>
        <p:nvPicPr>
          <p:cNvPr id="5123" name="Picture 3" descr="C:\Users\Admin\Desktop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00808"/>
            <a:ext cx="4905497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47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1058863" y="3708400"/>
            <a:ext cx="4449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163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altLang="ru-RU" sz="1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363" name="Picture 4" descr="C:\Users\Admin\Desktop\шишкина\IMG_20200303_1020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0" y="-11430000"/>
            <a:ext cx="3600450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4"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9639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rgbClr val="333399">
                      <a:tint val="70000"/>
                      <a:satMod val="245000"/>
                    </a:srgbClr>
                  </a:gs>
                  <a:gs pos="75000">
                    <a:srgbClr val="333399">
                      <a:tint val="90000"/>
                      <a:shade val="60000"/>
                      <a:satMod val="240000"/>
                    </a:srgbClr>
                  </a:gs>
                  <a:gs pos="100000">
                    <a:srgbClr val="333399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Admin\Desktop\писа по англ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4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1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65</Words>
  <Application>Microsoft Office PowerPoint</Application>
  <PresentationFormat>Экран (4:3)</PresentationFormat>
  <Paragraphs>21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Оформление по умолчанию</vt:lpstr>
      <vt:lpstr>7_Оформление по умолчанию</vt:lpstr>
      <vt:lpstr>9_Оформление по умолчанию</vt:lpstr>
      <vt:lpstr>2_Оформление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Пчелы и муравьи – общественные насекомые</dc:title>
  <dc:creator>Горлова</dc:creator>
  <cp:lastModifiedBy>Admin</cp:lastModifiedBy>
  <cp:revision>200</cp:revision>
  <dcterms:created xsi:type="dcterms:W3CDTF">2009-11-26T09:58:48Z</dcterms:created>
  <dcterms:modified xsi:type="dcterms:W3CDTF">2024-02-29T11:22:07Z</dcterms:modified>
</cp:coreProperties>
</file>