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48" r:id="rId2"/>
  </p:sldMasterIdLst>
  <p:notesMasterIdLst>
    <p:notesMasterId r:id="rId11"/>
  </p:notesMasterIdLst>
  <p:handoutMasterIdLst>
    <p:handoutMasterId r:id="rId12"/>
  </p:handoutMasterIdLst>
  <p:sldIdLst>
    <p:sldId id="260" r:id="rId3"/>
    <p:sldId id="276" r:id="rId4"/>
    <p:sldId id="284" r:id="rId5"/>
    <p:sldId id="282" r:id="rId6"/>
    <p:sldId id="285" r:id="rId7"/>
    <p:sldId id="283" r:id="rId8"/>
    <p:sldId id="279" r:id="rId9"/>
    <p:sldId id="280" r:id="rId1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  <p:ext uri="{2D200454-40CA-4A62-9FC3-DE9A4176ACB9}">
      <p15:notes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clrMru>
    <a:srgbClr val="0000FF"/>
    <a:srgbClr val="0E62BE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F5AB1C69-6EDB-4FF4-983F-18BD219EF322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26939" autoAdjust="0"/>
    <p:restoredTop sz="86455" autoAdjust="0"/>
  </p:normalViewPr>
  <p:slideViewPr>
    <p:cSldViewPr snapToGrid="0">
      <p:cViewPr>
        <p:scale>
          <a:sx n="50" d="100"/>
          <a:sy n="50" d="100"/>
        </p:scale>
        <p:origin x="-234" y="-294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76" d="100"/>
          <a:sy n="76" d="100"/>
        </p:scale>
        <p:origin x="1230" y="78"/>
      </p:cViewPr>
      <p:guideLst/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presProps" Target="pres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handoutMaster" Target="handoutMasters/handoutMaster1.xml"/><Relationship Id="rId2" Type="http://schemas.openxmlformats.org/officeDocument/2006/relationships/slideMaster" Target="slideMasters/slideMaster1.xml"/><Relationship Id="rId16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4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3.xml"/><Relationship Id="rId15" Type="http://schemas.openxmlformats.org/officeDocument/2006/relationships/theme" Target="theme/theme1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3A45BA1-980A-4507-BE5A-5C1E7C2FFD8F}" type="datetimeFigureOut">
              <a:rPr lang="ru-RU" smtClean="0"/>
              <a:pPr/>
              <a:t>02.03.2020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7E03411-58E2-43FD-AE1D-AD77DFF8CB20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18819107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5A3416D-7FED-43BC-AA7C-D92DBA01ED64}" type="datetimeFigureOut">
              <a:rPr lang="ru-RU" smtClean="0"/>
              <a:pPr/>
              <a:t>02.03.2020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8DC57A8-AE18-4654-B6AF-04B3577165BE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258139784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265611" y="1752600"/>
            <a:ext cx="6858002" cy="1828800"/>
          </a:xfrm>
        </p:spPr>
        <p:txBody>
          <a:bodyPr anchor="b">
            <a:normAutofit/>
          </a:bodyPr>
          <a:lstStyle>
            <a:lvl1pPr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265610" y="3733800"/>
            <a:ext cx="6858002" cy="914400"/>
          </a:xfrm>
        </p:spPr>
        <p:txBody>
          <a:bodyPr/>
          <a:lstStyle>
            <a:lvl1pPr marL="0" indent="0" algn="l">
              <a:spcBef>
                <a:spcPts val="0"/>
              </a:spcBef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2981203631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slow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артинки с подпися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F99945-0A15-4715-AB6C-F5E56CF20F70}" type="datetimeFigureOut">
              <a:rPr lang="ru-RU" smtClean="0"/>
              <a:pPr/>
              <a:t>02.03.2020</a:t>
            </a:fld>
            <a:endParaRPr lang="ru-RU" dirty="0"/>
          </a:p>
        </p:txBody>
      </p:sp>
      <p:sp>
        <p:nvSpPr>
          <p:cNvPr id="7" name="Нижний колонтитул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2B156B-59AE-415F-B24B-8756D48BB977}" type="slidenum">
              <a:rPr lang="ru-RU" smtClean="0"/>
              <a:pPr/>
              <a:t>‹#›</a:t>
            </a:fld>
            <a:endParaRPr lang="ru-RU" dirty="0"/>
          </a:p>
        </p:txBody>
      </p:sp>
      <p:grpSp>
        <p:nvGrpSpPr>
          <p:cNvPr id="84" name="Группа 83"/>
          <p:cNvGrpSpPr>
            <a:grpSpLocks noChangeAspect="1"/>
          </p:cNvGrpSpPr>
          <p:nvPr/>
        </p:nvGrpSpPr>
        <p:grpSpPr>
          <a:xfrm rot="16200000" flipV="1">
            <a:off x="274315" y="1102304"/>
            <a:ext cx="5053664" cy="4411852"/>
            <a:chOff x="895350" y="3313113"/>
            <a:chExt cx="3613151" cy="2790825"/>
          </a:xfrm>
          <a:solidFill>
            <a:schemeClr val="tx1">
              <a:lumMod val="50000"/>
            </a:schemeClr>
          </a:solidFill>
        </p:grpSpPr>
        <p:sp>
          <p:nvSpPr>
            <p:cNvPr id="85" name="Полилиния 41"/>
            <p:cNvSpPr>
              <a:spLocks/>
            </p:cNvSpPr>
            <p:nvPr/>
          </p:nvSpPr>
          <p:spPr bwMode="auto">
            <a:xfrm>
              <a:off x="963613" y="3725863"/>
              <a:ext cx="11113" cy="1952625"/>
            </a:xfrm>
            <a:custGeom>
              <a:avLst/>
              <a:gdLst>
                <a:gd name="T0" fmla="*/ 3 w 5"/>
                <a:gd name="T1" fmla="*/ 0 h 868"/>
                <a:gd name="T2" fmla="*/ 4 w 5"/>
                <a:gd name="T3" fmla="*/ 217 h 868"/>
                <a:gd name="T4" fmla="*/ 3 w 5"/>
                <a:gd name="T5" fmla="*/ 326 h 868"/>
                <a:gd name="T6" fmla="*/ 4 w 5"/>
                <a:gd name="T7" fmla="*/ 434 h 868"/>
                <a:gd name="T8" fmla="*/ 4 w 5"/>
                <a:gd name="T9" fmla="*/ 651 h 868"/>
                <a:gd name="T10" fmla="*/ 4 w 5"/>
                <a:gd name="T11" fmla="*/ 760 h 868"/>
                <a:gd name="T12" fmla="*/ 3 w 5"/>
                <a:gd name="T13" fmla="*/ 868 h 868"/>
                <a:gd name="T14" fmla="*/ 2 w 5"/>
                <a:gd name="T15" fmla="*/ 868 h 868"/>
                <a:gd name="T16" fmla="*/ 1 w 5"/>
                <a:gd name="T17" fmla="*/ 760 h 868"/>
                <a:gd name="T18" fmla="*/ 0 w 5"/>
                <a:gd name="T19" fmla="*/ 651 h 868"/>
                <a:gd name="T20" fmla="*/ 1 w 5"/>
                <a:gd name="T21" fmla="*/ 434 h 868"/>
                <a:gd name="T22" fmla="*/ 2 w 5"/>
                <a:gd name="T23" fmla="*/ 326 h 868"/>
                <a:gd name="T24" fmla="*/ 1 w 5"/>
                <a:gd name="T25" fmla="*/ 217 h 868"/>
                <a:gd name="T26" fmla="*/ 2 w 5"/>
                <a:gd name="T27" fmla="*/ 0 h 868"/>
                <a:gd name="T28" fmla="*/ 3 w 5"/>
                <a:gd name="T29" fmla="*/ 0 h 8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5" h="868">
                  <a:moveTo>
                    <a:pt x="3" y="0"/>
                  </a:moveTo>
                  <a:cubicBezTo>
                    <a:pt x="4" y="73"/>
                    <a:pt x="4" y="145"/>
                    <a:pt x="4" y="217"/>
                  </a:cubicBezTo>
                  <a:cubicBezTo>
                    <a:pt x="4" y="253"/>
                    <a:pt x="3" y="290"/>
                    <a:pt x="3" y="326"/>
                  </a:cubicBezTo>
                  <a:cubicBezTo>
                    <a:pt x="3" y="362"/>
                    <a:pt x="3" y="398"/>
                    <a:pt x="4" y="434"/>
                  </a:cubicBezTo>
                  <a:cubicBezTo>
                    <a:pt x="4" y="507"/>
                    <a:pt x="5" y="579"/>
                    <a:pt x="4" y="651"/>
                  </a:cubicBezTo>
                  <a:cubicBezTo>
                    <a:pt x="5" y="687"/>
                    <a:pt x="4" y="724"/>
                    <a:pt x="4" y="760"/>
                  </a:cubicBezTo>
                  <a:cubicBezTo>
                    <a:pt x="4" y="796"/>
                    <a:pt x="3" y="832"/>
                    <a:pt x="3" y="868"/>
                  </a:cubicBezTo>
                  <a:cubicBezTo>
                    <a:pt x="2" y="868"/>
                    <a:pt x="2" y="868"/>
                    <a:pt x="2" y="868"/>
                  </a:cubicBezTo>
                  <a:cubicBezTo>
                    <a:pt x="2" y="832"/>
                    <a:pt x="1" y="796"/>
                    <a:pt x="1" y="760"/>
                  </a:cubicBezTo>
                  <a:cubicBezTo>
                    <a:pt x="1" y="724"/>
                    <a:pt x="0" y="687"/>
                    <a:pt x="0" y="651"/>
                  </a:cubicBezTo>
                  <a:cubicBezTo>
                    <a:pt x="0" y="579"/>
                    <a:pt x="1" y="507"/>
                    <a:pt x="1" y="434"/>
                  </a:cubicBezTo>
                  <a:cubicBezTo>
                    <a:pt x="2" y="398"/>
                    <a:pt x="2" y="362"/>
                    <a:pt x="2" y="326"/>
                  </a:cubicBezTo>
                  <a:cubicBezTo>
                    <a:pt x="2" y="290"/>
                    <a:pt x="1" y="253"/>
                    <a:pt x="1" y="217"/>
                  </a:cubicBezTo>
                  <a:cubicBezTo>
                    <a:pt x="0" y="145"/>
                    <a:pt x="1" y="73"/>
                    <a:pt x="2" y="0"/>
                  </a:cubicBezTo>
                  <a:lnTo>
                    <a:pt x="3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86" name="Полилиния 42"/>
            <p:cNvSpPr>
              <a:spLocks/>
            </p:cNvSpPr>
            <p:nvPr/>
          </p:nvSpPr>
          <p:spPr bwMode="auto">
            <a:xfrm>
              <a:off x="1350963" y="6038850"/>
              <a:ext cx="2736850" cy="11113"/>
            </a:xfrm>
            <a:custGeom>
              <a:avLst/>
              <a:gdLst>
                <a:gd name="T0" fmla="*/ 0 w 1216"/>
                <a:gd name="T1" fmla="*/ 2 h 5"/>
                <a:gd name="T2" fmla="*/ 304 w 1216"/>
                <a:gd name="T3" fmla="*/ 1 h 5"/>
                <a:gd name="T4" fmla="*/ 456 w 1216"/>
                <a:gd name="T5" fmla="*/ 2 h 5"/>
                <a:gd name="T6" fmla="*/ 608 w 1216"/>
                <a:gd name="T7" fmla="*/ 1 h 5"/>
                <a:gd name="T8" fmla="*/ 912 w 1216"/>
                <a:gd name="T9" fmla="*/ 0 h 5"/>
                <a:gd name="T10" fmla="*/ 1064 w 1216"/>
                <a:gd name="T11" fmla="*/ 1 h 5"/>
                <a:gd name="T12" fmla="*/ 1216 w 1216"/>
                <a:gd name="T13" fmla="*/ 2 h 5"/>
                <a:gd name="T14" fmla="*/ 1216 w 1216"/>
                <a:gd name="T15" fmla="*/ 2 h 5"/>
                <a:gd name="T16" fmla="*/ 1064 w 1216"/>
                <a:gd name="T17" fmla="*/ 4 h 5"/>
                <a:gd name="T18" fmla="*/ 912 w 1216"/>
                <a:gd name="T19" fmla="*/ 4 h 5"/>
                <a:gd name="T20" fmla="*/ 608 w 1216"/>
                <a:gd name="T21" fmla="*/ 3 h 5"/>
                <a:gd name="T22" fmla="*/ 456 w 1216"/>
                <a:gd name="T23" fmla="*/ 3 h 5"/>
                <a:gd name="T24" fmla="*/ 304 w 1216"/>
                <a:gd name="T25" fmla="*/ 4 h 5"/>
                <a:gd name="T26" fmla="*/ 0 w 1216"/>
                <a:gd name="T27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216" h="5">
                  <a:moveTo>
                    <a:pt x="0" y="2"/>
                  </a:moveTo>
                  <a:cubicBezTo>
                    <a:pt x="101" y="1"/>
                    <a:pt x="202" y="0"/>
                    <a:pt x="304" y="1"/>
                  </a:cubicBezTo>
                  <a:cubicBezTo>
                    <a:pt x="354" y="1"/>
                    <a:pt x="405" y="2"/>
                    <a:pt x="456" y="2"/>
                  </a:cubicBezTo>
                  <a:cubicBezTo>
                    <a:pt x="506" y="2"/>
                    <a:pt x="557" y="1"/>
                    <a:pt x="608" y="1"/>
                  </a:cubicBezTo>
                  <a:cubicBezTo>
                    <a:pt x="709" y="1"/>
                    <a:pt x="810" y="0"/>
                    <a:pt x="912" y="0"/>
                  </a:cubicBezTo>
                  <a:cubicBezTo>
                    <a:pt x="962" y="0"/>
                    <a:pt x="1013" y="1"/>
                    <a:pt x="1064" y="1"/>
                  </a:cubicBezTo>
                  <a:cubicBezTo>
                    <a:pt x="1114" y="1"/>
                    <a:pt x="1165" y="1"/>
                    <a:pt x="1216" y="2"/>
                  </a:cubicBezTo>
                  <a:cubicBezTo>
                    <a:pt x="1216" y="2"/>
                    <a:pt x="1216" y="2"/>
                    <a:pt x="1216" y="2"/>
                  </a:cubicBezTo>
                  <a:cubicBezTo>
                    <a:pt x="1165" y="3"/>
                    <a:pt x="1114" y="3"/>
                    <a:pt x="1064" y="4"/>
                  </a:cubicBezTo>
                  <a:cubicBezTo>
                    <a:pt x="1013" y="4"/>
                    <a:pt x="962" y="4"/>
                    <a:pt x="912" y="4"/>
                  </a:cubicBezTo>
                  <a:cubicBezTo>
                    <a:pt x="810" y="5"/>
                    <a:pt x="709" y="4"/>
                    <a:pt x="608" y="3"/>
                  </a:cubicBezTo>
                  <a:cubicBezTo>
                    <a:pt x="557" y="3"/>
                    <a:pt x="506" y="3"/>
                    <a:pt x="456" y="3"/>
                  </a:cubicBezTo>
                  <a:cubicBezTo>
                    <a:pt x="405" y="3"/>
                    <a:pt x="354" y="4"/>
                    <a:pt x="304" y="4"/>
                  </a:cubicBezTo>
                  <a:cubicBezTo>
                    <a:pt x="202" y="4"/>
                    <a:pt x="101" y="4"/>
                    <a:pt x="0" y="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87" name="Полилиния 43"/>
            <p:cNvSpPr>
              <a:spLocks/>
            </p:cNvSpPr>
            <p:nvPr/>
          </p:nvSpPr>
          <p:spPr bwMode="auto">
            <a:xfrm>
              <a:off x="1330325" y="3378200"/>
              <a:ext cx="2743200" cy="11113"/>
            </a:xfrm>
            <a:custGeom>
              <a:avLst/>
              <a:gdLst>
                <a:gd name="T0" fmla="*/ 0 w 1219"/>
                <a:gd name="T1" fmla="*/ 2 h 5"/>
                <a:gd name="T2" fmla="*/ 304 w 1219"/>
                <a:gd name="T3" fmla="*/ 1 h 5"/>
                <a:gd name="T4" fmla="*/ 457 w 1219"/>
                <a:gd name="T5" fmla="*/ 2 h 5"/>
                <a:gd name="T6" fmla="*/ 609 w 1219"/>
                <a:gd name="T7" fmla="*/ 1 h 5"/>
                <a:gd name="T8" fmla="*/ 914 w 1219"/>
                <a:gd name="T9" fmla="*/ 0 h 5"/>
                <a:gd name="T10" fmla="*/ 1067 w 1219"/>
                <a:gd name="T11" fmla="*/ 1 h 5"/>
                <a:gd name="T12" fmla="*/ 1219 w 1219"/>
                <a:gd name="T13" fmla="*/ 2 h 5"/>
                <a:gd name="T14" fmla="*/ 1219 w 1219"/>
                <a:gd name="T15" fmla="*/ 3 h 5"/>
                <a:gd name="T16" fmla="*/ 1067 w 1219"/>
                <a:gd name="T17" fmla="*/ 4 h 5"/>
                <a:gd name="T18" fmla="*/ 914 w 1219"/>
                <a:gd name="T19" fmla="*/ 4 h 5"/>
                <a:gd name="T20" fmla="*/ 609 w 1219"/>
                <a:gd name="T21" fmla="*/ 3 h 5"/>
                <a:gd name="T22" fmla="*/ 457 w 1219"/>
                <a:gd name="T23" fmla="*/ 3 h 5"/>
                <a:gd name="T24" fmla="*/ 304 w 1219"/>
                <a:gd name="T25" fmla="*/ 4 h 5"/>
                <a:gd name="T26" fmla="*/ 0 w 1219"/>
                <a:gd name="T27" fmla="*/ 3 h 5"/>
                <a:gd name="T28" fmla="*/ 0 w 1219"/>
                <a:gd name="T29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219" h="5">
                  <a:moveTo>
                    <a:pt x="0" y="2"/>
                  </a:moveTo>
                  <a:cubicBezTo>
                    <a:pt x="101" y="1"/>
                    <a:pt x="203" y="0"/>
                    <a:pt x="304" y="1"/>
                  </a:cubicBezTo>
                  <a:cubicBezTo>
                    <a:pt x="355" y="1"/>
                    <a:pt x="406" y="2"/>
                    <a:pt x="457" y="2"/>
                  </a:cubicBezTo>
                  <a:cubicBezTo>
                    <a:pt x="508" y="2"/>
                    <a:pt x="559" y="1"/>
                    <a:pt x="609" y="1"/>
                  </a:cubicBezTo>
                  <a:cubicBezTo>
                    <a:pt x="711" y="1"/>
                    <a:pt x="813" y="0"/>
                    <a:pt x="914" y="0"/>
                  </a:cubicBezTo>
                  <a:cubicBezTo>
                    <a:pt x="965" y="0"/>
                    <a:pt x="1016" y="1"/>
                    <a:pt x="1067" y="1"/>
                  </a:cubicBezTo>
                  <a:cubicBezTo>
                    <a:pt x="1117" y="1"/>
                    <a:pt x="1168" y="1"/>
                    <a:pt x="1219" y="2"/>
                  </a:cubicBezTo>
                  <a:cubicBezTo>
                    <a:pt x="1219" y="3"/>
                    <a:pt x="1219" y="3"/>
                    <a:pt x="1219" y="3"/>
                  </a:cubicBezTo>
                  <a:cubicBezTo>
                    <a:pt x="1168" y="3"/>
                    <a:pt x="1117" y="4"/>
                    <a:pt x="1067" y="4"/>
                  </a:cubicBezTo>
                  <a:cubicBezTo>
                    <a:pt x="1016" y="4"/>
                    <a:pt x="965" y="4"/>
                    <a:pt x="914" y="4"/>
                  </a:cubicBezTo>
                  <a:cubicBezTo>
                    <a:pt x="813" y="5"/>
                    <a:pt x="711" y="4"/>
                    <a:pt x="609" y="3"/>
                  </a:cubicBezTo>
                  <a:cubicBezTo>
                    <a:pt x="559" y="3"/>
                    <a:pt x="508" y="3"/>
                    <a:pt x="457" y="3"/>
                  </a:cubicBezTo>
                  <a:cubicBezTo>
                    <a:pt x="406" y="3"/>
                    <a:pt x="355" y="4"/>
                    <a:pt x="304" y="4"/>
                  </a:cubicBezTo>
                  <a:cubicBezTo>
                    <a:pt x="203" y="4"/>
                    <a:pt x="101" y="4"/>
                    <a:pt x="0" y="3"/>
                  </a:cubicBezTo>
                  <a:lnTo>
                    <a:pt x="0" y="2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88" name="Полилиния 44"/>
            <p:cNvSpPr>
              <a:spLocks/>
            </p:cNvSpPr>
            <p:nvPr/>
          </p:nvSpPr>
          <p:spPr bwMode="auto">
            <a:xfrm>
              <a:off x="4443413" y="3759200"/>
              <a:ext cx="9525" cy="1919288"/>
            </a:xfrm>
            <a:custGeom>
              <a:avLst/>
              <a:gdLst>
                <a:gd name="T0" fmla="*/ 2 w 4"/>
                <a:gd name="T1" fmla="*/ 853 h 853"/>
                <a:gd name="T2" fmla="*/ 0 w 4"/>
                <a:gd name="T3" fmla="*/ 640 h 853"/>
                <a:gd name="T4" fmla="*/ 1 w 4"/>
                <a:gd name="T5" fmla="*/ 533 h 853"/>
                <a:gd name="T6" fmla="*/ 1 w 4"/>
                <a:gd name="T7" fmla="*/ 427 h 853"/>
                <a:gd name="T8" fmla="*/ 0 w 4"/>
                <a:gd name="T9" fmla="*/ 213 h 853"/>
                <a:gd name="T10" fmla="*/ 0 w 4"/>
                <a:gd name="T11" fmla="*/ 107 h 853"/>
                <a:gd name="T12" fmla="*/ 2 w 4"/>
                <a:gd name="T13" fmla="*/ 0 h 853"/>
                <a:gd name="T14" fmla="*/ 2 w 4"/>
                <a:gd name="T15" fmla="*/ 0 h 853"/>
                <a:gd name="T16" fmla="*/ 3 w 4"/>
                <a:gd name="T17" fmla="*/ 107 h 853"/>
                <a:gd name="T18" fmla="*/ 4 w 4"/>
                <a:gd name="T19" fmla="*/ 213 h 853"/>
                <a:gd name="T20" fmla="*/ 3 w 4"/>
                <a:gd name="T21" fmla="*/ 427 h 853"/>
                <a:gd name="T22" fmla="*/ 2 w 4"/>
                <a:gd name="T23" fmla="*/ 533 h 853"/>
                <a:gd name="T24" fmla="*/ 3 w 4"/>
                <a:gd name="T25" fmla="*/ 640 h 853"/>
                <a:gd name="T26" fmla="*/ 2 w 4"/>
                <a:gd name="T27" fmla="*/ 853 h 8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" h="853">
                  <a:moveTo>
                    <a:pt x="2" y="853"/>
                  </a:moveTo>
                  <a:cubicBezTo>
                    <a:pt x="0" y="782"/>
                    <a:pt x="0" y="711"/>
                    <a:pt x="0" y="640"/>
                  </a:cubicBezTo>
                  <a:cubicBezTo>
                    <a:pt x="0" y="604"/>
                    <a:pt x="1" y="569"/>
                    <a:pt x="1" y="533"/>
                  </a:cubicBezTo>
                  <a:cubicBezTo>
                    <a:pt x="1" y="498"/>
                    <a:pt x="1" y="462"/>
                    <a:pt x="1" y="427"/>
                  </a:cubicBezTo>
                  <a:cubicBezTo>
                    <a:pt x="0" y="356"/>
                    <a:pt x="0" y="284"/>
                    <a:pt x="0" y="213"/>
                  </a:cubicBezTo>
                  <a:cubicBezTo>
                    <a:pt x="0" y="178"/>
                    <a:pt x="0" y="142"/>
                    <a:pt x="0" y="107"/>
                  </a:cubicBezTo>
                  <a:cubicBezTo>
                    <a:pt x="1" y="71"/>
                    <a:pt x="1" y="36"/>
                    <a:pt x="2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3" y="36"/>
                    <a:pt x="3" y="71"/>
                    <a:pt x="3" y="107"/>
                  </a:cubicBezTo>
                  <a:cubicBezTo>
                    <a:pt x="4" y="142"/>
                    <a:pt x="4" y="178"/>
                    <a:pt x="4" y="213"/>
                  </a:cubicBezTo>
                  <a:cubicBezTo>
                    <a:pt x="4" y="284"/>
                    <a:pt x="3" y="356"/>
                    <a:pt x="3" y="427"/>
                  </a:cubicBezTo>
                  <a:cubicBezTo>
                    <a:pt x="3" y="462"/>
                    <a:pt x="2" y="498"/>
                    <a:pt x="2" y="533"/>
                  </a:cubicBezTo>
                  <a:cubicBezTo>
                    <a:pt x="3" y="569"/>
                    <a:pt x="3" y="604"/>
                    <a:pt x="3" y="640"/>
                  </a:cubicBezTo>
                  <a:cubicBezTo>
                    <a:pt x="4" y="711"/>
                    <a:pt x="3" y="782"/>
                    <a:pt x="2" y="85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89" name="Полилиния 45"/>
            <p:cNvSpPr>
              <a:spLocks noEditPoints="1"/>
            </p:cNvSpPr>
            <p:nvPr/>
          </p:nvSpPr>
          <p:spPr bwMode="auto">
            <a:xfrm>
              <a:off x="903288" y="5772150"/>
              <a:ext cx="341313" cy="331788"/>
            </a:xfrm>
            <a:custGeom>
              <a:avLst/>
              <a:gdLst>
                <a:gd name="T0" fmla="*/ 127 w 152"/>
                <a:gd name="T1" fmla="*/ 122 h 148"/>
                <a:gd name="T2" fmla="*/ 84 w 152"/>
                <a:gd name="T3" fmla="*/ 134 h 148"/>
                <a:gd name="T4" fmla="*/ 112 w 152"/>
                <a:gd name="T5" fmla="*/ 131 h 148"/>
                <a:gd name="T6" fmla="*/ 48 w 152"/>
                <a:gd name="T7" fmla="*/ 142 h 148"/>
                <a:gd name="T8" fmla="*/ 4 w 152"/>
                <a:gd name="T9" fmla="*/ 95 h 148"/>
                <a:gd name="T10" fmla="*/ 20 w 152"/>
                <a:gd name="T11" fmla="*/ 61 h 148"/>
                <a:gd name="T12" fmla="*/ 26 w 152"/>
                <a:gd name="T13" fmla="*/ 58 h 148"/>
                <a:gd name="T14" fmla="*/ 31 w 152"/>
                <a:gd name="T15" fmla="*/ 23 h 148"/>
                <a:gd name="T16" fmla="*/ 19 w 152"/>
                <a:gd name="T17" fmla="*/ 0 h 148"/>
                <a:gd name="T18" fmla="*/ 33 w 152"/>
                <a:gd name="T19" fmla="*/ 57 h 148"/>
                <a:gd name="T20" fmla="*/ 41 w 152"/>
                <a:gd name="T21" fmla="*/ 63 h 148"/>
                <a:gd name="T22" fmla="*/ 36 w 152"/>
                <a:gd name="T23" fmla="*/ 80 h 148"/>
                <a:gd name="T24" fmla="*/ 26 w 152"/>
                <a:gd name="T25" fmla="*/ 67 h 148"/>
                <a:gd name="T26" fmla="*/ 64 w 152"/>
                <a:gd name="T27" fmla="*/ 132 h 148"/>
                <a:gd name="T28" fmla="*/ 84 w 152"/>
                <a:gd name="T29" fmla="*/ 112 h 148"/>
                <a:gd name="T30" fmla="*/ 77 w 152"/>
                <a:gd name="T31" fmla="*/ 131 h 148"/>
                <a:gd name="T32" fmla="*/ 152 w 152"/>
                <a:gd name="T33" fmla="*/ 129 h 148"/>
                <a:gd name="T34" fmla="*/ 114 w 152"/>
                <a:gd name="T35" fmla="*/ 131 h 148"/>
                <a:gd name="T36" fmla="*/ 127 w 152"/>
                <a:gd name="T37" fmla="*/ 122 h 148"/>
                <a:gd name="T38" fmla="*/ 74 w 152"/>
                <a:gd name="T39" fmla="*/ 128 h 148"/>
                <a:gd name="T40" fmla="*/ 68 w 152"/>
                <a:gd name="T41" fmla="*/ 112 h 148"/>
                <a:gd name="T42" fmla="*/ 66 w 152"/>
                <a:gd name="T43" fmla="*/ 117 h 148"/>
                <a:gd name="T44" fmla="*/ 66 w 152"/>
                <a:gd name="T45" fmla="*/ 125 h 148"/>
                <a:gd name="T46" fmla="*/ 73 w 152"/>
                <a:gd name="T47" fmla="*/ 128 h 148"/>
                <a:gd name="T48" fmla="*/ 74 w 152"/>
                <a:gd name="T49" fmla="*/ 114 h 148"/>
                <a:gd name="T50" fmla="*/ 74 w 152"/>
                <a:gd name="T51" fmla="*/ 128 h 148"/>
                <a:gd name="T52" fmla="*/ 9 w 152"/>
                <a:gd name="T53" fmla="*/ 88 h 148"/>
                <a:gd name="T54" fmla="*/ 56 w 152"/>
                <a:gd name="T55" fmla="*/ 135 h 148"/>
                <a:gd name="T56" fmla="*/ 9 w 152"/>
                <a:gd name="T57" fmla="*/ 88 h 148"/>
                <a:gd name="T58" fmla="*/ 37 w 152"/>
                <a:gd name="T59" fmla="*/ 61 h 148"/>
                <a:gd name="T60" fmla="*/ 31 w 152"/>
                <a:gd name="T61" fmla="*/ 77 h 148"/>
                <a:gd name="T62" fmla="*/ 37 w 152"/>
                <a:gd name="T63" fmla="*/ 61 h 148"/>
                <a:gd name="T64" fmla="*/ 30 w 152"/>
                <a:gd name="T65" fmla="*/ 57 h 148"/>
                <a:gd name="T66" fmla="*/ 33 w 152"/>
                <a:gd name="T67" fmla="*/ 31 h 148"/>
                <a:gd name="T68" fmla="*/ 30 w 152"/>
                <a:gd name="T69" fmla="*/ 57 h 148"/>
                <a:gd name="T70" fmla="*/ 30 w 152"/>
                <a:gd name="T71" fmla="*/ 61 h 148"/>
                <a:gd name="T72" fmla="*/ 30 w 152"/>
                <a:gd name="T73" fmla="*/ 74 h 148"/>
                <a:gd name="T74" fmla="*/ 30 w 152"/>
                <a:gd name="T75" fmla="*/ 61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52" h="148">
                  <a:moveTo>
                    <a:pt x="127" y="122"/>
                  </a:moveTo>
                  <a:cubicBezTo>
                    <a:pt x="115" y="118"/>
                    <a:pt x="99" y="137"/>
                    <a:pt x="84" y="134"/>
                  </a:cubicBezTo>
                  <a:cubicBezTo>
                    <a:pt x="92" y="142"/>
                    <a:pt x="106" y="130"/>
                    <a:pt x="112" y="131"/>
                  </a:cubicBezTo>
                  <a:cubicBezTo>
                    <a:pt x="95" y="147"/>
                    <a:pt x="66" y="127"/>
                    <a:pt x="48" y="142"/>
                  </a:cubicBezTo>
                  <a:cubicBezTo>
                    <a:pt x="19" y="142"/>
                    <a:pt x="1" y="123"/>
                    <a:pt x="4" y="95"/>
                  </a:cubicBezTo>
                  <a:cubicBezTo>
                    <a:pt x="6" y="82"/>
                    <a:pt x="19" y="74"/>
                    <a:pt x="20" y="61"/>
                  </a:cubicBezTo>
                  <a:cubicBezTo>
                    <a:pt x="23" y="58"/>
                    <a:pt x="22" y="60"/>
                    <a:pt x="26" y="58"/>
                  </a:cubicBezTo>
                  <a:cubicBezTo>
                    <a:pt x="25" y="45"/>
                    <a:pt x="33" y="34"/>
                    <a:pt x="31" y="23"/>
                  </a:cubicBezTo>
                  <a:cubicBezTo>
                    <a:pt x="30" y="12"/>
                    <a:pt x="19" y="8"/>
                    <a:pt x="19" y="0"/>
                  </a:cubicBezTo>
                  <a:cubicBezTo>
                    <a:pt x="36" y="7"/>
                    <a:pt x="41" y="36"/>
                    <a:pt x="33" y="57"/>
                  </a:cubicBezTo>
                  <a:cubicBezTo>
                    <a:pt x="34" y="60"/>
                    <a:pt x="40" y="59"/>
                    <a:pt x="41" y="63"/>
                  </a:cubicBezTo>
                  <a:cubicBezTo>
                    <a:pt x="43" y="69"/>
                    <a:pt x="40" y="75"/>
                    <a:pt x="36" y="80"/>
                  </a:cubicBezTo>
                  <a:cubicBezTo>
                    <a:pt x="27" y="79"/>
                    <a:pt x="20" y="74"/>
                    <a:pt x="26" y="67"/>
                  </a:cubicBezTo>
                  <a:cubicBezTo>
                    <a:pt x="1" y="88"/>
                    <a:pt x="14" y="148"/>
                    <a:pt x="64" y="132"/>
                  </a:cubicBezTo>
                  <a:cubicBezTo>
                    <a:pt x="54" y="118"/>
                    <a:pt x="73" y="97"/>
                    <a:pt x="84" y="112"/>
                  </a:cubicBezTo>
                  <a:cubicBezTo>
                    <a:pt x="86" y="123"/>
                    <a:pt x="81" y="126"/>
                    <a:pt x="77" y="131"/>
                  </a:cubicBezTo>
                  <a:cubicBezTo>
                    <a:pt x="101" y="137"/>
                    <a:pt x="133" y="102"/>
                    <a:pt x="152" y="129"/>
                  </a:cubicBezTo>
                  <a:cubicBezTo>
                    <a:pt x="143" y="117"/>
                    <a:pt x="124" y="124"/>
                    <a:pt x="114" y="131"/>
                  </a:cubicBezTo>
                  <a:cubicBezTo>
                    <a:pt x="116" y="126"/>
                    <a:pt x="123" y="126"/>
                    <a:pt x="127" y="122"/>
                  </a:cubicBezTo>
                  <a:close/>
                  <a:moveTo>
                    <a:pt x="74" y="128"/>
                  </a:moveTo>
                  <a:cubicBezTo>
                    <a:pt x="91" y="127"/>
                    <a:pt x="78" y="98"/>
                    <a:pt x="68" y="112"/>
                  </a:cubicBezTo>
                  <a:cubicBezTo>
                    <a:pt x="75" y="112"/>
                    <a:pt x="69" y="117"/>
                    <a:pt x="66" y="117"/>
                  </a:cubicBezTo>
                  <a:cubicBezTo>
                    <a:pt x="66" y="119"/>
                    <a:pt x="66" y="122"/>
                    <a:pt x="66" y="125"/>
                  </a:cubicBezTo>
                  <a:cubicBezTo>
                    <a:pt x="68" y="126"/>
                    <a:pt x="69" y="128"/>
                    <a:pt x="73" y="128"/>
                  </a:cubicBezTo>
                  <a:cubicBezTo>
                    <a:pt x="75" y="124"/>
                    <a:pt x="80" y="117"/>
                    <a:pt x="74" y="114"/>
                  </a:cubicBezTo>
                  <a:cubicBezTo>
                    <a:pt x="84" y="115"/>
                    <a:pt x="78" y="125"/>
                    <a:pt x="74" y="128"/>
                  </a:cubicBezTo>
                  <a:close/>
                  <a:moveTo>
                    <a:pt x="9" y="88"/>
                  </a:moveTo>
                  <a:cubicBezTo>
                    <a:pt x="0" y="121"/>
                    <a:pt x="28" y="148"/>
                    <a:pt x="56" y="135"/>
                  </a:cubicBezTo>
                  <a:cubicBezTo>
                    <a:pt x="20" y="145"/>
                    <a:pt x="13" y="115"/>
                    <a:pt x="9" y="88"/>
                  </a:cubicBezTo>
                  <a:close/>
                  <a:moveTo>
                    <a:pt x="37" y="61"/>
                  </a:moveTo>
                  <a:cubicBezTo>
                    <a:pt x="38" y="69"/>
                    <a:pt x="34" y="72"/>
                    <a:pt x="31" y="77"/>
                  </a:cubicBezTo>
                  <a:cubicBezTo>
                    <a:pt x="40" y="78"/>
                    <a:pt x="42" y="66"/>
                    <a:pt x="37" y="61"/>
                  </a:cubicBezTo>
                  <a:close/>
                  <a:moveTo>
                    <a:pt x="30" y="57"/>
                  </a:moveTo>
                  <a:cubicBezTo>
                    <a:pt x="30" y="49"/>
                    <a:pt x="38" y="40"/>
                    <a:pt x="33" y="31"/>
                  </a:cubicBezTo>
                  <a:cubicBezTo>
                    <a:pt x="34" y="41"/>
                    <a:pt x="26" y="49"/>
                    <a:pt x="30" y="57"/>
                  </a:cubicBezTo>
                  <a:close/>
                  <a:moveTo>
                    <a:pt x="30" y="61"/>
                  </a:moveTo>
                  <a:cubicBezTo>
                    <a:pt x="28" y="63"/>
                    <a:pt x="27" y="72"/>
                    <a:pt x="30" y="74"/>
                  </a:cubicBezTo>
                  <a:cubicBezTo>
                    <a:pt x="33" y="70"/>
                    <a:pt x="36" y="63"/>
                    <a:pt x="30" y="6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90" name="Полилиния 46"/>
            <p:cNvSpPr>
              <a:spLocks noEditPoints="1"/>
            </p:cNvSpPr>
            <p:nvPr/>
          </p:nvSpPr>
          <p:spPr bwMode="auto">
            <a:xfrm>
              <a:off x="906463" y="5768975"/>
              <a:ext cx="341313" cy="323850"/>
            </a:xfrm>
            <a:custGeom>
              <a:avLst/>
              <a:gdLst>
                <a:gd name="T0" fmla="*/ 2 w 151"/>
                <a:gd name="T1" fmla="*/ 96 h 144"/>
                <a:gd name="T2" fmla="*/ 21 w 151"/>
                <a:gd name="T3" fmla="*/ 59 h 144"/>
                <a:gd name="T4" fmla="*/ 22 w 151"/>
                <a:gd name="T5" fmla="*/ 12 h 144"/>
                <a:gd name="T6" fmla="*/ 32 w 151"/>
                <a:gd name="T7" fmla="*/ 58 h 144"/>
                <a:gd name="T8" fmla="*/ 34 w 151"/>
                <a:gd name="T9" fmla="*/ 81 h 144"/>
                <a:gd name="T10" fmla="*/ 15 w 151"/>
                <a:gd name="T11" fmla="*/ 112 h 144"/>
                <a:gd name="T12" fmla="*/ 73 w 151"/>
                <a:gd name="T13" fmla="*/ 107 h 144"/>
                <a:gd name="T14" fmla="*/ 76 w 151"/>
                <a:gd name="T15" fmla="*/ 131 h 144"/>
                <a:gd name="T16" fmla="*/ 151 w 151"/>
                <a:gd name="T17" fmla="*/ 130 h 144"/>
                <a:gd name="T18" fmla="*/ 110 w 151"/>
                <a:gd name="T19" fmla="*/ 134 h 144"/>
                <a:gd name="T20" fmla="*/ 66 w 151"/>
                <a:gd name="T21" fmla="*/ 138 h 144"/>
                <a:gd name="T22" fmla="*/ 12 w 151"/>
                <a:gd name="T23" fmla="*/ 128 h 144"/>
                <a:gd name="T24" fmla="*/ 86 w 151"/>
                <a:gd name="T25" fmla="*/ 138 h 144"/>
                <a:gd name="T26" fmla="*/ 86 w 151"/>
                <a:gd name="T27" fmla="*/ 134 h 144"/>
                <a:gd name="T28" fmla="*/ 75 w 151"/>
                <a:gd name="T29" fmla="*/ 133 h 144"/>
                <a:gd name="T30" fmla="*/ 77 w 151"/>
                <a:gd name="T31" fmla="*/ 128 h 144"/>
                <a:gd name="T32" fmla="*/ 66 w 151"/>
                <a:gd name="T33" fmla="*/ 128 h 144"/>
                <a:gd name="T34" fmla="*/ 64 w 151"/>
                <a:gd name="T35" fmla="*/ 117 h 144"/>
                <a:gd name="T36" fmla="*/ 65 w 151"/>
                <a:gd name="T37" fmla="*/ 114 h 144"/>
                <a:gd name="T38" fmla="*/ 63 w 151"/>
                <a:gd name="T39" fmla="*/ 133 h 144"/>
                <a:gd name="T40" fmla="*/ 54 w 151"/>
                <a:gd name="T41" fmla="*/ 137 h 144"/>
                <a:gd name="T42" fmla="*/ 7 w 151"/>
                <a:gd name="T43" fmla="*/ 86 h 144"/>
                <a:gd name="T44" fmla="*/ 41 w 151"/>
                <a:gd name="T45" fmla="*/ 139 h 144"/>
                <a:gd name="T46" fmla="*/ 92 w 151"/>
                <a:gd name="T47" fmla="*/ 138 h 144"/>
                <a:gd name="T48" fmla="*/ 41 w 151"/>
                <a:gd name="T49" fmla="*/ 137 h 144"/>
                <a:gd name="T50" fmla="*/ 26 w 151"/>
                <a:gd name="T51" fmla="*/ 65 h 144"/>
                <a:gd name="T52" fmla="*/ 32 w 151"/>
                <a:gd name="T53" fmla="*/ 64 h 144"/>
                <a:gd name="T54" fmla="*/ 26 w 151"/>
                <a:gd name="T55" fmla="*/ 72 h 144"/>
                <a:gd name="T56" fmla="*/ 33 w 151"/>
                <a:gd name="T57" fmla="*/ 80 h 144"/>
                <a:gd name="T58" fmla="*/ 38 w 151"/>
                <a:gd name="T59" fmla="*/ 73 h 144"/>
                <a:gd name="T60" fmla="*/ 28 w 151"/>
                <a:gd name="T61" fmla="*/ 78 h 144"/>
                <a:gd name="T62" fmla="*/ 34 w 151"/>
                <a:gd name="T63" fmla="*/ 61 h 144"/>
                <a:gd name="T64" fmla="*/ 18 w 151"/>
                <a:gd name="T65" fmla="*/ 2 h 144"/>
                <a:gd name="T66" fmla="*/ 31 w 151"/>
                <a:gd name="T67" fmla="*/ 32 h 144"/>
                <a:gd name="T68" fmla="*/ 27 w 151"/>
                <a:gd name="T69" fmla="*/ 58 h 144"/>
                <a:gd name="T70" fmla="*/ 28 w 151"/>
                <a:gd name="T71" fmla="*/ 42 h 144"/>
                <a:gd name="T72" fmla="*/ 21 w 151"/>
                <a:gd name="T73" fmla="*/ 61 h 144"/>
                <a:gd name="T74" fmla="*/ 7 w 151"/>
                <a:gd name="T75" fmla="*/ 86 h 144"/>
                <a:gd name="T76" fmla="*/ 110 w 151"/>
                <a:gd name="T77" fmla="*/ 131 h 144"/>
                <a:gd name="T78" fmla="*/ 121 w 151"/>
                <a:gd name="T79" fmla="*/ 123 h 144"/>
                <a:gd name="T80" fmla="*/ 67 w 151"/>
                <a:gd name="T81" fmla="*/ 127 h 144"/>
                <a:gd name="T82" fmla="*/ 74 w 151"/>
                <a:gd name="T83" fmla="*/ 118 h 144"/>
                <a:gd name="T84" fmla="*/ 64 w 151"/>
                <a:gd name="T85" fmla="*/ 118 h 144"/>
                <a:gd name="T86" fmla="*/ 75 w 151"/>
                <a:gd name="T87" fmla="*/ 118 h 144"/>
                <a:gd name="T88" fmla="*/ 70 w 151"/>
                <a:gd name="T89" fmla="*/ 114 h 144"/>
                <a:gd name="T90" fmla="*/ 79 w 151"/>
                <a:gd name="T91" fmla="*/ 120 h 144"/>
                <a:gd name="T92" fmla="*/ 122 w 151"/>
                <a:gd name="T93" fmla="*/ 122 h 144"/>
                <a:gd name="T94" fmla="*/ 123 w 151"/>
                <a:gd name="T95" fmla="*/ 125 h 144"/>
                <a:gd name="T96" fmla="*/ 122 w 151"/>
                <a:gd name="T97" fmla="*/ 122 h 144"/>
                <a:gd name="T98" fmla="*/ 81 w 151"/>
                <a:gd name="T99" fmla="*/ 114 h 144"/>
                <a:gd name="T100" fmla="*/ 32 w 151"/>
                <a:gd name="T101" fmla="*/ 74 h 144"/>
                <a:gd name="T102" fmla="*/ 28 w 151"/>
                <a:gd name="T103" fmla="*/ 63 h 144"/>
                <a:gd name="T104" fmla="*/ 28 w 151"/>
                <a:gd name="T105" fmla="*/ 63 h 144"/>
                <a:gd name="T106" fmla="*/ 29 w 151"/>
                <a:gd name="T107" fmla="*/ 49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51" h="144">
                  <a:moveTo>
                    <a:pt x="47" y="144"/>
                  </a:moveTo>
                  <a:cubicBezTo>
                    <a:pt x="46" y="144"/>
                    <a:pt x="46" y="144"/>
                    <a:pt x="46" y="144"/>
                  </a:cubicBezTo>
                  <a:cubicBezTo>
                    <a:pt x="32" y="144"/>
                    <a:pt x="19" y="139"/>
                    <a:pt x="11" y="129"/>
                  </a:cubicBezTo>
                  <a:cubicBezTo>
                    <a:pt x="3" y="121"/>
                    <a:pt x="0" y="109"/>
                    <a:pt x="2" y="96"/>
                  </a:cubicBezTo>
                  <a:cubicBezTo>
                    <a:pt x="3" y="90"/>
                    <a:pt x="6" y="84"/>
                    <a:pt x="10" y="79"/>
                  </a:cubicBezTo>
                  <a:cubicBezTo>
                    <a:pt x="13" y="73"/>
                    <a:pt x="17" y="68"/>
                    <a:pt x="17" y="62"/>
                  </a:cubicBezTo>
                  <a:cubicBezTo>
                    <a:pt x="17" y="62"/>
                    <a:pt x="17" y="62"/>
                    <a:pt x="17" y="62"/>
                  </a:cubicBezTo>
                  <a:cubicBezTo>
                    <a:pt x="19" y="60"/>
                    <a:pt x="20" y="59"/>
                    <a:pt x="21" y="59"/>
                  </a:cubicBezTo>
                  <a:cubicBezTo>
                    <a:pt x="21" y="59"/>
                    <a:pt x="22" y="59"/>
                    <a:pt x="23" y="59"/>
                  </a:cubicBezTo>
                  <a:cubicBezTo>
                    <a:pt x="23" y="53"/>
                    <a:pt x="24" y="47"/>
                    <a:pt x="26" y="41"/>
                  </a:cubicBezTo>
                  <a:cubicBezTo>
                    <a:pt x="28" y="35"/>
                    <a:pt x="30" y="30"/>
                    <a:pt x="29" y="24"/>
                  </a:cubicBezTo>
                  <a:cubicBezTo>
                    <a:pt x="28" y="19"/>
                    <a:pt x="25" y="15"/>
                    <a:pt x="22" y="12"/>
                  </a:cubicBezTo>
                  <a:cubicBezTo>
                    <a:pt x="19" y="8"/>
                    <a:pt x="16" y="5"/>
                    <a:pt x="16" y="1"/>
                  </a:cubicBezTo>
                  <a:cubicBezTo>
                    <a:pt x="16" y="0"/>
                    <a:pt x="16" y="0"/>
                    <a:pt x="16" y="0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35" y="8"/>
                    <a:pt x="40" y="37"/>
                    <a:pt x="32" y="58"/>
                  </a:cubicBezTo>
                  <a:cubicBezTo>
                    <a:pt x="32" y="59"/>
                    <a:pt x="34" y="59"/>
                    <a:pt x="35" y="60"/>
                  </a:cubicBezTo>
                  <a:cubicBezTo>
                    <a:pt x="37" y="61"/>
                    <a:pt x="39" y="61"/>
                    <a:pt x="40" y="63"/>
                  </a:cubicBezTo>
                  <a:cubicBezTo>
                    <a:pt x="43" y="72"/>
                    <a:pt x="37" y="78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28" y="81"/>
                    <a:pt x="23" y="79"/>
                    <a:pt x="22" y="76"/>
                  </a:cubicBezTo>
                  <a:cubicBezTo>
                    <a:pt x="21" y="75"/>
                    <a:pt x="21" y="73"/>
                    <a:pt x="21" y="71"/>
                  </a:cubicBezTo>
                  <a:cubicBezTo>
                    <a:pt x="12" y="82"/>
                    <a:pt x="10" y="98"/>
                    <a:pt x="15" y="112"/>
                  </a:cubicBezTo>
                  <a:cubicBezTo>
                    <a:pt x="20" y="127"/>
                    <a:pt x="32" y="135"/>
                    <a:pt x="46" y="135"/>
                  </a:cubicBezTo>
                  <a:cubicBezTo>
                    <a:pt x="51" y="135"/>
                    <a:pt x="56" y="134"/>
                    <a:pt x="61" y="133"/>
                  </a:cubicBezTo>
                  <a:cubicBezTo>
                    <a:pt x="58" y="128"/>
                    <a:pt x="57" y="122"/>
                    <a:pt x="60" y="116"/>
                  </a:cubicBezTo>
                  <a:cubicBezTo>
                    <a:pt x="63" y="111"/>
                    <a:pt x="68" y="107"/>
                    <a:pt x="73" y="107"/>
                  </a:cubicBezTo>
                  <a:cubicBezTo>
                    <a:pt x="75" y="107"/>
                    <a:pt x="79" y="108"/>
                    <a:pt x="83" y="113"/>
                  </a:cubicBezTo>
                  <a:cubicBezTo>
                    <a:pt x="83" y="113"/>
                    <a:pt x="83" y="113"/>
                    <a:pt x="83" y="113"/>
                  </a:cubicBezTo>
                  <a:cubicBezTo>
                    <a:pt x="84" y="122"/>
                    <a:pt x="81" y="126"/>
                    <a:pt x="77" y="130"/>
                  </a:cubicBezTo>
                  <a:cubicBezTo>
                    <a:pt x="77" y="130"/>
                    <a:pt x="77" y="131"/>
                    <a:pt x="76" y="131"/>
                  </a:cubicBezTo>
                  <a:cubicBezTo>
                    <a:pt x="78" y="132"/>
                    <a:pt x="80" y="132"/>
                    <a:pt x="82" y="132"/>
                  </a:cubicBezTo>
                  <a:cubicBezTo>
                    <a:pt x="90" y="132"/>
                    <a:pt x="98" y="129"/>
                    <a:pt x="107" y="125"/>
                  </a:cubicBezTo>
                  <a:cubicBezTo>
                    <a:pt x="115" y="122"/>
                    <a:pt x="123" y="119"/>
                    <a:pt x="131" y="119"/>
                  </a:cubicBezTo>
                  <a:cubicBezTo>
                    <a:pt x="139" y="119"/>
                    <a:pt x="146" y="123"/>
                    <a:pt x="151" y="130"/>
                  </a:cubicBezTo>
                  <a:cubicBezTo>
                    <a:pt x="150" y="131"/>
                    <a:pt x="150" y="131"/>
                    <a:pt x="150" y="131"/>
                  </a:cubicBezTo>
                  <a:cubicBezTo>
                    <a:pt x="146" y="127"/>
                    <a:pt x="142" y="124"/>
                    <a:pt x="136" y="124"/>
                  </a:cubicBezTo>
                  <a:cubicBezTo>
                    <a:pt x="126" y="124"/>
                    <a:pt x="115" y="131"/>
                    <a:pt x="112" y="132"/>
                  </a:cubicBezTo>
                  <a:cubicBezTo>
                    <a:pt x="110" y="134"/>
                    <a:pt x="110" y="134"/>
                    <a:pt x="110" y="134"/>
                  </a:cubicBezTo>
                  <a:cubicBezTo>
                    <a:pt x="110" y="133"/>
                    <a:pt x="110" y="133"/>
                    <a:pt x="110" y="133"/>
                  </a:cubicBezTo>
                  <a:cubicBezTo>
                    <a:pt x="105" y="137"/>
                    <a:pt x="99" y="139"/>
                    <a:pt x="90" y="139"/>
                  </a:cubicBezTo>
                  <a:cubicBezTo>
                    <a:pt x="86" y="139"/>
                    <a:pt x="82" y="139"/>
                    <a:pt x="78" y="139"/>
                  </a:cubicBezTo>
                  <a:cubicBezTo>
                    <a:pt x="74" y="138"/>
                    <a:pt x="70" y="138"/>
                    <a:pt x="66" y="138"/>
                  </a:cubicBezTo>
                  <a:cubicBezTo>
                    <a:pt x="58" y="138"/>
                    <a:pt x="52" y="140"/>
                    <a:pt x="47" y="144"/>
                  </a:cubicBezTo>
                  <a:close/>
                  <a:moveTo>
                    <a:pt x="7" y="86"/>
                  </a:moveTo>
                  <a:cubicBezTo>
                    <a:pt x="5" y="89"/>
                    <a:pt x="4" y="93"/>
                    <a:pt x="3" y="96"/>
                  </a:cubicBezTo>
                  <a:cubicBezTo>
                    <a:pt x="2" y="109"/>
                    <a:pt x="5" y="120"/>
                    <a:pt x="12" y="128"/>
                  </a:cubicBezTo>
                  <a:cubicBezTo>
                    <a:pt x="20" y="137"/>
                    <a:pt x="32" y="142"/>
                    <a:pt x="46" y="142"/>
                  </a:cubicBezTo>
                  <a:cubicBezTo>
                    <a:pt x="51" y="138"/>
                    <a:pt x="57" y="136"/>
                    <a:pt x="66" y="136"/>
                  </a:cubicBezTo>
                  <a:cubicBezTo>
                    <a:pt x="70" y="136"/>
                    <a:pt x="74" y="137"/>
                    <a:pt x="78" y="137"/>
                  </a:cubicBezTo>
                  <a:cubicBezTo>
                    <a:pt x="81" y="137"/>
                    <a:pt x="83" y="138"/>
                    <a:pt x="86" y="138"/>
                  </a:cubicBezTo>
                  <a:cubicBezTo>
                    <a:pt x="84" y="137"/>
                    <a:pt x="83" y="136"/>
                    <a:pt x="81" y="135"/>
                  </a:cubicBezTo>
                  <a:cubicBezTo>
                    <a:pt x="80" y="133"/>
                    <a:pt x="80" y="133"/>
                    <a:pt x="80" y="133"/>
                  </a:cubicBezTo>
                  <a:cubicBezTo>
                    <a:pt x="82" y="134"/>
                    <a:pt x="82" y="134"/>
                    <a:pt x="82" y="134"/>
                  </a:cubicBezTo>
                  <a:cubicBezTo>
                    <a:pt x="83" y="134"/>
                    <a:pt x="84" y="134"/>
                    <a:pt x="86" y="134"/>
                  </a:cubicBezTo>
                  <a:cubicBezTo>
                    <a:pt x="92" y="134"/>
                    <a:pt x="99" y="131"/>
                    <a:pt x="105" y="128"/>
                  </a:cubicBezTo>
                  <a:cubicBezTo>
                    <a:pt x="105" y="128"/>
                    <a:pt x="105" y="128"/>
                    <a:pt x="105" y="128"/>
                  </a:cubicBezTo>
                  <a:cubicBezTo>
                    <a:pt x="97" y="131"/>
                    <a:pt x="89" y="133"/>
                    <a:pt x="82" y="133"/>
                  </a:cubicBezTo>
                  <a:cubicBezTo>
                    <a:pt x="79" y="133"/>
                    <a:pt x="77" y="133"/>
                    <a:pt x="75" y="133"/>
                  </a:cubicBezTo>
                  <a:cubicBezTo>
                    <a:pt x="74" y="132"/>
                    <a:pt x="74" y="132"/>
                    <a:pt x="74" y="132"/>
                  </a:cubicBezTo>
                  <a:cubicBezTo>
                    <a:pt x="74" y="131"/>
                    <a:pt x="74" y="131"/>
                    <a:pt x="74" y="131"/>
                  </a:cubicBezTo>
                  <a:cubicBezTo>
                    <a:pt x="75" y="131"/>
                    <a:pt x="76" y="130"/>
                    <a:pt x="76" y="129"/>
                  </a:cubicBezTo>
                  <a:cubicBezTo>
                    <a:pt x="77" y="129"/>
                    <a:pt x="77" y="128"/>
                    <a:pt x="77" y="128"/>
                  </a:cubicBezTo>
                  <a:cubicBezTo>
                    <a:pt x="76" y="129"/>
                    <a:pt x="74" y="130"/>
                    <a:pt x="72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68" y="130"/>
                    <a:pt x="67" y="129"/>
                    <a:pt x="66" y="128"/>
                  </a:cubicBezTo>
                  <a:cubicBezTo>
                    <a:pt x="65" y="128"/>
                    <a:pt x="64" y="127"/>
                    <a:pt x="63" y="127"/>
                  </a:cubicBezTo>
                  <a:cubicBezTo>
                    <a:pt x="63" y="127"/>
                    <a:pt x="63" y="127"/>
                    <a:pt x="63" y="127"/>
                  </a:cubicBezTo>
                  <a:cubicBezTo>
                    <a:pt x="63" y="117"/>
                    <a:pt x="63" y="117"/>
                    <a:pt x="63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6" y="117"/>
                    <a:pt x="68" y="115"/>
                    <a:pt x="68" y="114"/>
                  </a:cubicBezTo>
                  <a:cubicBezTo>
                    <a:pt x="68" y="114"/>
                    <a:pt x="68" y="114"/>
                    <a:pt x="66" y="114"/>
                  </a:cubicBezTo>
                  <a:cubicBezTo>
                    <a:pt x="65" y="114"/>
                    <a:pt x="65" y="114"/>
                    <a:pt x="65" y="114"/>
                  </a:cubicBezTo>
                  <a:cubicBezTo>
                    <a:pt x="66" y="113"/>
                    <a:pt x="66" y="113"/>
                    <a:pt x="66" y="113"/>
                  </a:cubicBezTo>
                  <a:cubicBezTo>
                    <a:pt x="67" y="110"/>
                    <a:pt x="69" y="109"/>
                    <a:pt x="71" y="109"/>
                  </a:cubicBezTo>
                  <a:cubicBezTo>
                    <a:pt x="67" y="110"/>
                    <a:pt x="64" y="113"/>
                    <a:pt x="62" y="117"/>
                  </a:cubicBezTo>
                  <a:cubicBezTo>
                    <a:pt x="59" y="122"/>
                    <a:pt x="59" y="128"/>
                    <a:pt x="63" y="133"/>
                  </a:cubicBezTo>
                  <a:cubicBezTo>
                    <a:pt x="63" y="134"/>
                    <a:pt x="63" y="134"/>
                    <a:pt x="63" y="134"/>
                  </a:cubicBezTo>
                  <a:cubicBezTo>
                    <a:pt x="62" y="134"/>
                    <a:pt x="62" y="134"/>
                    <a:pt x="62" y="134"/>
                  </a:cubicBezTo>
                  <a:cubicBezTo>
                    <a:pt x="59" y="135"/>
                    <a:pt x="56" y="136"/>
                    <a:pt x="54" y="136"/>
                  </a:cubicBezTo>
                  <a:cubicBezTo>
                    <a:pt x="54" y="137"/>
                    <a:pt x="54" y="137"/>
                    <a:pt x="54" y="137"/>
                  </a:cubicBezTo>
                  <a:cubicBezTo>
                    <a:pt x="49" y="139"/>
                    <a:pt x="44" y="140"/>
                    <a:pt x="39" y="140"/>
                  </a:cubicBezTo>
                  <a:cubicBezTo>
                    <a:pt x="29" y="140"/>
                    <a:pt x="19" y="135"/>
                    <a:pt x="13" y="127"/>
                  </a:cubicBezTo>
                  <a:cubicBezTo>
                    <a:pt x="5" y="116"/>
                    <a:pt x="2" y="103"/>
                    <a:pt x="6" y="89"/>
                  </a:cubicBezTo>
                  <a:lnTo>
                    <a:pt x="7" y="86"/>
                  </a:lnTo>
                  <a:close/>
                  <a:moveTo>
                    <a:pt x="7" y="93"/>
                  </a:moveTo>
                  <a:cubicBezTo>
                    <a:pt x="4" y="105"/>
                    <a:pt x="7" y="117"/>
                    <a:pt x="14" y="126"/>
                  </a:cubicBezTo>
                  <a:cubicBezTo>
                    <a:pt x="21" y="135"/>
                    <a:pt x="31" y="139"/>
                    <a:pt x="41" y="139"/>
                  </a:cubicBezTo>
                  <a:cubicBezTo>
                    <a:pt x="41" y="139"/>
                    <a:pt x="41" y="139"/>
                    <a:pt x="41" y="139"/>
                  </a:cubicBezTo>
                  <a:cubicBezTo>
                    <a:pt x="16" y="139"/>
                    <a:pt x="10" y="113"/>
                    <a:pt x="7" y="93"/>
                  </a:cubicBezTo>
                  <a:close/>
                  <a:moveTo>
                    <a:pt x="108" y="133"/>
                  </a:moveTo>
                  <a:cubicBezTo>
                    <a:pt x="106" y="133"/>
                    <a:pt x="104" y="134"/>
                    <a:pt x="102" y="135"/>
                  </a:cubicBezTo>
                  <a:cubicBezTo>
                    <a:pt x="99" y="136"/>
                    <a:pt x="95" y="137"/>
                    <a:pt x="92" y="138"/>
                  </a:cubicBezTo>
                  <a:cubicBezTo>
                    <a:pt x="99" y="138"/>
                    <a:pt x="104" y="136"/>
                    <a:pt x="108" y="133"/>
                  </a:cubicBezTo>
                  <a:close/>
                  <a:moveTo>
                    <a:pt x="7" y="86"/>
                  </a:moveTo>
                  <a:cubicBezTo>
                    <a:pt x="7" y="89"/>
                    <a:pt x="7" y="89"/>
                    <a:pt x="7" y="89"/>
                  </a:cubicBezTo>
                  <a:cubicBezTo>
                    <a:pt x="12" y="114"/>
                    <a:pt x="17" y="137"/>
                    <a:pt x="41" y="137"/>
                  </a:cubicBezTo>
                  <a:cubicBezTo>
                    <a:pt x="43" y="137"/>
                    <a:pt x="45" y="137"/>
                    <a:pt x="48" y="137"/>
                  </a:cubicBezTo>
                  <a:cubicBezTo>
                    <a:pt x="32" y="137"/>
                    <a:pt x="19" y="128"/>
                    <a:pt x="13" y="113"/>
                  </a:cubicBezTo>
                  <a:cubicBezTo>
                    <a:pt x="7" y="96"/>
                    <a:pt x="12" y="77"/>
                    <a:pt x="23" y="67"/>
                  </a:cubicBezTo>
                  <a:cubicBezTo>
                    <a:pt x="26" y="65"/>
                    <a:pt x="26" y="65"/>
                    <a:pt x="26" y="65"/>
                  </a:cubicBezTo>
                  <a:cubicBezTo>
                    <a:pt x="26" y="63"/>
                    <a:pt x="27" y="62"/>
                    <a:pt x="27" y="62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30" y="62"/>
                    <a:pt x="31" y="63"/>
                    <a:pt x="32" y="64"/>
                  </a:cubicBezTo>
                  <a:cubicBezTo>
                    <a:pt x="33" y="68"/>
                    <a:pt x="30" y="73"/>
                    <a:pt x="29" y="75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7" y="75"/>
                    <a:pt x="26" y="74"/>
                    <a:pt x="26" y="72"/>
                  </a:cubicBezTo>
                  <a:cubicBezTo>
                    <a:pt x="25" y="70"/>
                    <a:pt x="26" y="68"/>
                    <a:pt x="26" y="66"/>
                  </a:cubicBezTo>
                  <a:cubicBezTo>
                    <a:pt x="24" y="68"/>
                    <a:pt x="24" y="68"/>
                    <a:pt x="24" y="68"/>
                  </a:cubicBezTo>
                  <a:cubicBezTo>
                    <a:pt x="22" y="71"/>
                    <a:pt x="22" y="73"/>
                    <a:pt x="23" y="75"/>
                  </a:cubicBezTo>
                  <a:cubicBezTo>
                    <a:pt x="24" y="78"/>
                    <a:pt x="28" y="80"/>
                    <a:pt x="33" y="80"/>
                  </a:cubicBezTo>
                  <a:cubicBezTo>
                    <a:pt x="36" y="77"/>
                    <a:pt x="41" y="71"/>
                    <a:pt x="39" y="64"/>
                  </a:cubicBezTo>
                  <a:cubicBezTo>
                    <a:pt x="38" y="63"/>
                    <a:pt x="37" y="62"/>
                    <a:pt x="35" y="62"/>
                  </a:cubicBezTo>
                  <a:cubicBezTo>
                    <a:pt x="36" y="62"/>
                    <a:pt x="36" y="62"/>
                    <a:pt x="36" y="62"/>
                  </a:cubicBezTo>
                  <a:cubicBezTo>
                    <a:pt x="38" y="64"/>
                    <a:pt x="39" y="69"/>
                    <a:pt x="38" y="73"/>
                  </a:cubicBezTo>
                  <a:cubicBezTo>
                    <a:pt x="36" y="77"/>
                    <a:pt x="34" y="79"/>
                    <a:pt x="30" y="79"/>
                  </a:cubicBezTo>
                  <a:cubicBezTo>
                    <a:pt x="30" y="79"/>
                    <a:pt x="30" y="79"/>
                    <a:pt x="30" y="79"/>
                  </a:cubicBezTo>
                  <a:cubicBezTo>
                    <a:pt x="30" y="79"/>
                    <a:pt x="30" y="79"/>
                    <a:pt x="29" y="79"/>
                  </a:cubicBezTo>
                  <a:cubicBezTo>
                    <a:pt x="28" y="78"/>
                    <a:pt x="28" y="78"/>
                    <a:pt x="28" y="78"/>
                  </a:cubicBezTo>
                  <a:cubicBezTo>
                    <a:pt x="29" y="78"/>
                    <a:pt x="29" y="78"/>
                    <a:pt x="29" y="78"/>
                  </a:cubicBezTo>
                  <a:cubicBezTo>
                    <a:pt x="29" y="76"/>
                    <a:pt x="30" y="75"/>
                    <a:pt x="31" y="74"/>
                  </a:cubicBezTo>
                  <a:cubicBezTo>
                    <a:pt x="33" y="71"/>
                    <a:pt x="35" y="68"/>
                    <a:pt x="34" y="62"/>
                  </a:cubicBezTo>
                  <a:cubicBezTo>
                    <a:pt x="34" y="61"/>
                    <a:pt x="34" y="61"/>
                    <a:pt x="34" y="61"/>
                  </a:cubicBezTo>
                  <a:cubicBezTo>
                    <a:pt x="33" y="61"/>
                    <a:pt x="31" y="60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8" y="39"/>
                    <a:pt x="34" y="10"/>
                    <a:pt x="18" y="2"/>
                  </a:cubicBezTo>
                  <a:cubicBezTo>
                    <a:pt x="18" y="5"/>
                    <a:pt x="20" y="8"/>
                    <a:pt x="23" y="11"/>
                  </a:cubicBezTo>
                  <a:cubicBezTo>
                    <a:pt x="26" y="14"/>
                    <a:pt x="29" y="18"/>
                    <a:pt x="30" y="24"/>
                  </a:cubicBezTo>
                  <a:cubicBezTo>
                    <a:pt x="30" y="26"/>
                    <a:pt x="30" y="28"/>
                    <a:pt x="30" y="30"/>
                  </a:cubicBezTo>
                  <a:cubicBezTo>
                    <a:pt x="31" y="32"/>
                    <a:pt x="31" y="32"/>
                    <a:pt x="31" y="32"/>
                  </a:cubicBezTo>
                  <a:cubicBezTo>
                    <a:pt x="35" y="38"/>
                    <a:pt x="33" y="44"/>
                    <a:pt x="31" y="49"/>
                  </a:cubicBezTo>
                  <a:cubicBezTo>
                    <a:pt x="30" y="52"/>
                    <a:pt x="29" y="55"/>
                    <a:pt x="29" y="58"/>
                  </a:cubicBezTo>
                  <a:cubicBezTo>
                    <a:pt x="29" y="61"/>
                    <a:pt x="29" y="61"/>
                    <a:pt x="29" y="61"/>
                  </a:cubicBezTo>
                  <a:cubicBezTo>
                    <a:pt x="27" y="58"/>
                    <a:pt x="27" y="58"/>
                    <a:pt x="27" y="58"/>
                  </a:cubicBezTo>
                  <a:cubicBezTo>
                    <a:pt x="25" y="53"/>
                    <a:pt x="26" y="49"/>
                    <a:pt x="28" y="44"/>
                  </a:cubicBezTo>
                  <a:cubicBezTo>
                    <a:pt x="29" y="40"/>
                    <a:pt x="31" y="36"/>
                    <a:pt x="30" y="32"/>
                  </a:cubicBezTo>
                  <a:cubicBezTo>
                    <a:pt x="30" y="32"/>
                    <a:pt x="30" y="32"/>
                    <a:pt x="30" y="32"/>
                  </a:cubicBezTo>
                  <a:cubicBezTo>
                    <a:pt x="30" y="35"/>
                    <a:pt x="29" y="38"/>
                    <a:pt x="28" y="42"/>
                  </a:cubicBezTo>
                  <a:cubicBezTo>
                    <a:pt x="26" y="47"/>
                    <a:pt x="24" y="53"/>
                    <a:pt x="24" y="59"/>
                  </a:cubicBezTo>
                  <a:cubicBezTo>
                    <a:pt x="25" y="60"/>
                    <a:pt x="25" y="60"/>
                    <a:pt x="25" y="60"/>
                  </a:cubicBezTo>
                  <a:cubicBezTo>
                    <a:pt x="24" y="60"/>
                    <a:pt x="24" y="60"/>
                    <a:pt x="24" y="60"/>
                  </a:cubicBezTo>
                  <a:cubicBezTo>
                    <a:pt x="23" y="61"/>
                    <a:pt x="22" y="61"/>
                    <a:pt x="21" y="61"/>
                  </a:cubicBezTo>
                  <a:cubicBezTo>
                    <a:pt x="21" y="61"/>
                    <a:pt x="21" y="61"/>
                    <a:pt x="21" y="61"/>
                  </a:cubicBezTo>
                  <a:cubicBezTo>
                    <a:pt x="20" y="61"/>
                    <a:pt x="20" y="61"/>
                    <a:pt x="19" y="62"/>
                  </a:cubicBezTo>
                  <a:cubicBezTo>
                    <a:pt x="18" y="69"/>
                    <a:pt x="14" y="74"/>
                    <a:pt x="11" y="79"/>
                  </a:cubicBezTo>
                  <a:cubicBezTo>
                    <a:pt x="10" y="82"/>
                    <a:pt x="8" y="84"/>
                    <a:pt x="7" y="86"/>
                  </a:cubicBezTo>
                  <a:close/>
                  <a:moveTo>
                    <a:pt x="85" y="136"/>
                  </a:moveTo>
                  <a:cubicBezTo>
                    <a:pt x="86" y="136"/>
                    <a:pt x="87" y="137"/>
                    <a:pt x="89" y="137"/>
                  </a:cubicBezTo>
                  <a:cubicBezTo>
                    <a:pt x="93" y="137"/>
                    <a:pt x="97" y="135"/>
                    <a:pt x="101" y="133"/>
                  </a:cubicBezTo>
                  <a:cubicBezTo>
                    <a:pt x="105" y="132"/>
                    <a:pt x="108" y="131"/>
                    <a:pt x="110" y="131"/>
                  </a:cubicBezTo>
                  <a:cubicBezTo>
                    <a:pt x="111" y="131"/>
                    <a:pt x="111" y="131"/>
                    <a:pt x="111" y="131"/>
                  </a:cubicBezTo>
                  <a:cubicBezTo>
                    <a:pt x="113" y="129"/>
                    <a:pt x="116" y="127"/>
                    <a:pt x="118" y="126"/>
                  </a:cubicBezTo>
                  <a:cubicBezTo>
                    <a:pt x="120" y="125"/>
                    <a:pt x="122" y="125"/>
                    <a:pt x="123" y="124"/>
                  </a:cubicBezTo>
                  <a:cubicBezTo>
                    <a:pt x="122" y="124"/>
                    <a:pt x="122" y="123"/>
                    <a:pt x="121" y="123"/>
                  </a:cubicBezTo>
                  <a:cubicBezTo>
                    <a:pt x="117" y="123"/>
                    <a:pt x="111" y="126"/>
                    <a:pt x="106" y="129"/>
                  </a:cubicBezTo>
                  <a:cubicBezTo>
                    <a:pt x="99" y="132"/>
                    <a:pt x="92" y="136"/>
                    <a:pt x="85" y="136"/>
                  </a:cubicBezTo>
                  <a:close/>
                  <a:moveTo>
                    <a:pt x="64" y="126"/>
                  </a:moveTo>
                  <a:cubicBezTo>
                    <a:pt x="65" y="126"/>
                    <a:pt x="66" y="126"/>
                    <a:pt x="67" y="127"/>
                  </a:cubicBezTo>
                  <a:cubicBezTo>
                    <a:pt x="68" y="128"/>
                    <a:pt x="69" y="128"/>
                    <a:pt x="70" y="128"/>
                  </a:cubicBezTo>
                  <a:cubicBezTo>
                    <a:pt x="70" y="128"/>
                    <a:pt x="70" y="128"/>
                    <a:pt x="70" y="128"/>
                  </a:cubicBezTo>
                  <a:cubicBezTo>
                    <a:pt x="70" y="128"/>
                    <a:pt x="71" y="128"/>
                    <a:pt x="71" y="127"/>
                  </a:cubicBezTo>
                  <a:cubicBezTo>
                    <a:pt x="72" y="125"/>
                    <a:pt x="75" y="121"/>
                    <a:pt x="74" y="118"/>
                  </a:cubicBezTo>
                  <a:cubicBezTo>
                    <a:pt x="74" y="117"/>
                    <a:pt x="73" y="116"/>
                    <a:pt x="72" y="115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6"/>
                    <a:pt x="67" y="118"/>
                    <a:pt x="64" y="118"/>
                  </a:cubicBezTo>
                  <a:cubicBezTo>
                    <a:pt x="64" y="118"/>
                    <a:pt x="64" y="118"/>
                    <a:pt x="64" y="118"/>
                  </a:cubicBezTo>
                  <a:lnTo>
                    <a:pt x="64" y="126"/>
                  </a:lnTo>
                  <a:close/>
                  <a:moveTo>
                    <a:pt x="75" y="116"/>
                  </a:moveTo>
                  <a:cubicBezTo>
                    <a:pt x="75" y="117"/>
                    <a:pt x="75" y="117"/>
                    <a:pt x="75" y="118"/>
                  </a:cubicBezTo>
                  <a:cubicBezTo>
                    <a:pt x="76" y="121"/>
                    <a:pt x="74" y="125"/>
                    <a:pt x="72" y="128"/>
                  </a:cubicBezTo>
                  <a:cubicBezTo>
                    <a:pt x="75" y="126"/>
                    <a:pt x="77" y="121"/>
                    <a:pt x="77" y="118"/>
                  </a:cubicBezTo>
                  <a:cubicBezTo>
                    <a:pt x="76" y="118"/>
                    <a:pt x="76" y="117"/>
                    <a:pt x="75" y="116"/>
                  </a:cubicBezTo>
                  <a:close/>
                  <a:moveTo>
                    <a:pt x="70" y="114"/>
                  </a:moveTo>
                  <a:cubicBezTo>
                    <a:pt x="72" y="114"/>
                    <a:pt x="72" y="114"/>
                    <a:pt x="72" y="114"/>
                  </a:cubicBezTo>
                  <a:cubicBezTo>
                    <a:pt x="76" y="115"/>
                    <a:pt x="78" y="117"/>
                    <a:pt x="78" y="118"/>
                  </a:cubicBezTo>
                  <a:cubicBezTo>
                    <a:pt x="79" y="121"/>
                    <a:pt x="77" y="125"/>
                    <a:pt x="74" y="128"/>
                  </a:cubicBezTo>
                  <a:cubicBezTo>
                    <a:pt x="79" y="126"/>
                    <a:pt x="79" y="122"/>
                    <a:pt x="79" y="120"/>
                  </a:cubicBezTo>
                  <a:cubicBezTo>
                    <a:pt x="79" y="116"/>
                    <a:pt x="76" y="110"/>
                    <a:pt x="72" y="110"/>
                  </a:cubicBezTo>
                  <a:cubicBezTo>
                    <a:pt x="71" y="110"/>
                    <a:pt x="69" y="111"/>
                    <a:pt x="68" y="113"/>
                  </a:cubicBezTo>
                  <a:cubicBezTo>
                    <a:pt x="69" y="113"/>
                    <a:pt x="69" y="113"/>
                    <a:pt x="70" y="114"/>
                  </a:cubicBezTo>
                  <a:close/>
                  <a:moveTo>
                    <a:pt x="122" y="122"/>
                  </a:moveTo>
                  <a:cubicBezTo>
                    <a:pt x="123" y="122"/>
                    <a:pt x="124" y="122"/>
                    <a:pt x="125" y="123"/>
                  </a:cubicBezTo>
                  <a:cubicBezTo>
                    <a:pt x="126" y="123"/>
                    <a:pt x="126" y="123"/>
                    <a:pt x="126" y="123"/>
                  </a:cubicBezTo>
                  <a:cubicBezTo>
                    <a:pt x="125" y="124"/>
                    <a:pt x="125" y="124"/>
                    <a:pt x="125" y="124"/>
                  </a:cubicBezTo>
                  <a:cubicBezTo>
                    <a:pt x="125" y="124"/>
                    <a:pt x="124" y="125"/>
                    <a:pt x="123" y="125"/>
                  </a:cubicBezTo>
                  <a:cubicBezTo>
                    <a:pt x="127" y="124"/>
                    <a:pt x="131" y="123"/>
                    <a:pt x="136" y="123"/>
                  </a:cubicBezTo>
                  <a:cubicBezTo>
                    <a:pt x="139" y="123"/>
                    <a:pt x="141" y="123"/>
                    <a:pt x="143" y="124"/>
                  </a:cubicBezTo>
                  <a:cubicBezTo>
                    <a:pt x="140" y="122"/>
                    <a:pt x="136" y="121"/>
                    <a:pt x="131" y="121"/>
                  </a:cubicBezTo>
                  <a:cubicBezTo>
                    <a:pt x="128" y="121"/>
                    <a:pt x="125" y="121"/>
                    <a:pt x="122" y="122"/>
                  </a:cubicBezTo>
                  <a:close/>
                  <a:moveTo>
                    <a:pt x="72" y="109"/>
                  </a:moveTo>
                  <a:cubicBezTo>
                    <a:pt x="77" y="109"/>
                    <a:pt x="81" y="115"/>
                    <a:pt x="81" y="120"/>
                  </a:cubicBezTo>
                  <a:cubicBezTo>
                    <a:pt x="81" y="121"/>
                    <a:pt x="81" y="122"/>
                    <a:pt x="81" y="123"/>
                  </a:cubicBezTo>
                  <a:cubicBezTo>
                    <a:pt x="82" y="121"/>
                    <a:pt x="82" y="118"/>
                    <a:pt x="81" y="114"/>
                  </a:cubicBezTo>
                  <a:cubicBezTo>
                    <a:pt x="79" y="110"/>
                    <a:pt x="75" y="108"/>
                    <a:pt x="71" y="109"/>
                  </a:cubicBezTo>
                  <a:cubicBezTo>
                    <a:pt x="72" y="109"/>
                    <a:pt x="72" y="109"/>
                    <a:pt x="72" y="109"/>
                  </a:cubicBezTo>
                  <a:close/>
                  <a:moveTo>
                    <a:pt x="36" y="65"/>
                  </a:moveTo>
                  <a:cubicBezTo>
                    <a:pt x="36" y="69"/>
                    <a:pt x="34" y="72"/>
                    <a:pt x="32" y="74"/>
                  </a:cubicBezTo>
                  <a:cubicBezTo>
                    <a:pt x="32" y="75"/>
                    <a:pt x="31" y="76"/>
                    <a:pt x="31" y="77"/>
                  </a:cubicBezTo>
                  <a:cubicBezTo>
                    <a:pt x="34" y="77"/>
                    <a:pt x="36" y="74"/>
                    <a:pt x="36" y="73"/>
                  </a:cubicBezTo>
                  <a:cubicBezTo>
                    <a:pt x="37" y="70"/>
                    <a:pt x="37" y="67"/>
                    <a:pt x="36" y="65"/>
                  </a:cubicBezTo>
                  <a:close/>
                  <a:moveTo>
                    <a:pt x="28" y="63"/>
                  </a:moveTo>
                  <a:cubicBezTo>
                    <a:pt x="27" y="65"/>
                    <a:pt x="27" y="69"/>
                    <a:pt x="27" y="72"/>
                  </a:cubicBezTo>
                  <a:cubicBezTo>
                    <a:pt x="27" y="73"/>
                    <a:pt x="28" y="73"/>
                    <a:pt x="28" y="74"/>
                  </a:cubicBezTo>
                  <a:cubicBezTo>
                    <a:pt x="30" y="71"/>
                    <a:pt x="32" y="67"/>
                    <a:pt x="31" y="65"/>
                  </a:cubicBezTo>
                  <a:cubicBezTo>
                    <a:pt x="30" y="64"/>
                    <a:pt x="30" y="63"/>
                    <a:pt x="28" y="63"/>
                  </a:cubicBezTo>
                  <a:close/>
                  <a:moveTo>
                    <a:pt x="32" y="36"/>
                  </a:moveTo>
                  <a:cubicBezTo>
                    <a:pt x="31" y="39"/>
                    <a:pt x="30" y="42"/>
                    <a:pt x="29" y="44"/>
                  </a:cubicBezTo>
                  <a:cubicBezTo>
                    <a:pt x="28" y="48"/>
                    <a:pt x="27" y="51"/>
                    <a:pt x="28" y="55"/>
                  </a:cubicBezTo>
                  <a:cubicBezTo>
                    <a:pt x="28" y="53"/>
                    <a:pt x="29" y="51"/>
                    <a:pt x="29" y="49"/>
                  </a:cubicBezTo>
                  <a:cubicBezTo>
                    <a:pt x="31" y="45"/>
                    <a:pt x="32" y="41"/>
                    <a:pt x="32" y="3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91" name="Полилиния 47"/>
            <p:cNvSpPr>
              <a:spLocks noEditPoints="1"/>
            </p:cNvSpPr>
            <p:nvPr/>
          </p:nvSpPr>
          <p:spPr bwMode="auto">
            <a:xfrm>
              <a:off x="895350" y="3316288"/>
              <a:ext cx="363538" cy="328613"/>
            </a:xfrm>
            <a:custGeom>
              <a:avLst/>
              <a:gdLst>
                <a:gd name="T0" fmla="*/ 50 w 161"/>
                <a:gd name="T1" fmla="*/ 8 h 146"/>
                <a:gd name="T2" fmla="*/ 60 w 161"/>
                <a:gd name="T3" fmla="*/ 25 h 146"/>
                <a:gd name="T4" fmla="*/ 54 w 161"/>
                <a:gd name="T5" fmla="*/ 17 h 146"/>
                <a:gd name="T6" fmla="*/ 63 w 161"/>
                <a:gd name="T7" fmla="*/ 34 h 146"/>
                <a:gd name="T8" fmla="*/ 49 w 161"/>
                <a:gd name="T9" fmla="*/ 37 h 146"/>
                <a:gd name="T10" fmla="*/ 41 w 161"/>
                <a:gd name="T11" fmla="*/ 13 h 146"/>
                <a:gd name="T12" fmla="*/ 16 w 161"/>
                <a:gd name="T13" fmla="*/ 62 h 146"/>
                <a:gd name="T14" fmla="*/ 34 w 161"/>
                <a:gd name="T15" fmla="*/ 92 h 146"/>
                <a:gd name="T16" fmla="*/ 27 w 161"/>
                <a:gd name="T17" fmla="*/ 146 h 146"/>
                <a:gd name="T18" fmla="*/ 33 w 161"/>
                <a:gd name="T19" fmla="*/ 104 h 146"/>
                <a:gd name="T20" fmla="*/ 26 w 161"/>
                <a:gd name="T21" fmla="*/ 102 h 146"/>
                <a:gd name="T22" fmla="*/ 30 w 161"/>
                <a:gd name="T23" fmla="*/ 101 h 146"/>
                <a:gd name="T24" fmla="*/ 4 w 161"/>
                <a:gd name="T25" fmla="*/ 60 h 146"/>
                <a:gd name="T26" fmla="*/ 41 w 161"/>
                <a:gd name="T27" fmla="*/ 10 h 146"/>
                <a:gd name="T28" fmla="*/ 51 w 161"/>
                <a:gd name="T29" fmla="*/ 4 h 146"/>
                <a:gd name="T30" fmla="*/ 145 w 161"/>
                <a:gd name="T31" fmla="*/ 13 h 146"/>
                <a:gd name="T32" fmla="*/ 142 w 161"/>
                <a:gd name="T33" fmla="*/ 0 h 146"/>
                <a:gd name="T34" fmla="*/ 141 w 161"/>
                <a:gd name="T35" fmla="*/ 33 h 146"/>
                <a:gd name="T36" fmla="*/ 50 w 161"/>
                <a:gd name="T37" fmla="*/ 8 h 146"/>
                <a:gd name="T38" fmla="*/ 137 w 161"/>
                <a:gd name="T39" fmla="*/ 31 h 146"/>
                <a:gd name="T40" fmla="*/ 148 w 161"/>
                <a:gd name="T41" fmla="*/ 16 h 146"/>
                <a:gd name="T42" fmla="*/ 70 w 161"/>
                <a:gd name="T43" fmla="*/ 8 h 146"/>
                <a:gd name="T44" fmla="*/ 137 w 161"/>
                <a:gd name="T45" fmla="*/ 31 h 146"/>
                <a:gd name="T46" fmla="*/ 26 w 161"/>
                <a:gd name="T47" fmla="*/ 84 h 146"/>
                <a:gd name="T48" fmla="*/ 22 w 161"/>
                <a:gd name="T49" fmla="*/ 16 h 146"/>
                <a:gd name="T50" fmla="*/ 26 w 161"/>
                <a:gd name="T51" fmla="*/ 84 h 146"/>
                <a:gd name="T52" fmla="*/ 57 w 161"/>
                <a:gd name="T53" fmla="*/ 28 h 146"/>
                <a:gd name="T54" fmla="*/ 46 w 161"/>
                <a:gd name="T55" fmla="*/ 16 h 146"/>
                <a:gd name="T56" fmla="*/ 57 w 161"/>
                <a:gd name="T57" fmla="*/ 28 h 146"/>
                <a:gd name="T58" fmla="*/ 57 w 161"/>
                <a:gd name="T59" fmla="*/ 31 h 146"/>
                <a:gd name="T60" fmla="*/ 46 w 161"/>
                <a:gd name="T61" fmla="*/ 28 h 146"/>
                <a:gd name="T62" fmla="*/ 57 w 161"/>
                <a:gd name="T63" fmla="*/ 31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61" h="146">
                  <a:moveTo>
                    <a:pt x="50" y="8"/>
                  </a:moveTo>
                  <a:cubicBezTo>
                    <a:pt x="55" y="14"/>
                    <a:pt x="53" y="20"/>
                    <a:pt x="60" y="25"/>
                  </a:cubicBezTo>
                  <a:cubicBezTo>
                    <a:pt x="62" y="23"/>
                    <a:pt x="58" y="18"/>
                    <a:pt x="54" y="17"/>
                  </a:cubicBezTo>
                  <a:cubicBezTo>
                    <a:pt x="64" y="13"/>
                    <a:pt x="65" y="25"/>
                    <a:pt x="63" y="34"/>
                  </a:cubicBezTo>
                  <a:cubicBezTo>
                    <a:pt x="59" y="36"/>
                    <a:pt x="55" y="37"/>
                    <a:pt x="49" y="37"/>
                  </a:cubicBezTo>
                  <a:cubicBezTo>
                    <a:pt x="43" y="31"/>
                    <a:pt x="43" y="19"/>
                    <a:pt x="41" y="13"/>
                  </a:cubicBezTo>
                  <a:cubicBezTo>
                    <a:pt x="14" y="14"/>
                    <a:pt x="9" y="41"/>
                    <a:pt x="16" y="62"/>
                  </a:cubicBezTo>
                  <a:cubicBezTo>
                    <a:pt x="19" y="72"/>
                    <a:pt x="30" y="81"/>
                    <a:pt x="34" y="92"/>
                  </a:cubicBezTo>
                  <a:cubicBezTo>
                    <a:pt x="41" y="111"/>
                    <a:pt x="38" y="129"/>
                    <a:pt x="27" y="146"/>
                  </a:cubicBezTo>
                  <a:cubicBezTo>
                    <a:pt x="28" y="137"/>
                    <a:pt x="39" y="121"/>
                    <a:pt x="33" y="104"/>
                  </a:cubicBezTo>
                  <a:cubicBezTo>
                    <a:pt x="31" y="102"/>
                    <a:pt x="29" y="102"/>
                    <a:pt x="26" y="102"/>
                  </a:cubicBezTo>
                  <a:cubicBezTo>
                    <a:pt x="26" y="100"/>
                    <a:pt x="28" y="101"/>
                    <a:pt x="30" y="101"/>
                  </a:cubicBezTo>
                  <a:cubicBezTo>
                    <a:pt x="28" y="89"/>
                    <a:pt x="7" y="79"/>
                    <a:pt x="4" y="60"/>
                  </a:cubicBezTo>
                  <a:cubicBezTo>
                    <a:pt x="1" y="34"/>
                    <a:pt x="12" y="6"/>
                    <a:pt x="41" y="10"/>
                  </a:cubicBezTo>
                  <a:cubicBezTo>
                    <a:pt x="45" y="9"/>
                    <a:pt x="47" y="5"/>
                    <a:pt x="51" y="4"/>
                  </a:cubicBezTo>
                  <a:cubicBezTo>
                    <a:pt x="86" y="1"/>
                    <a:pt x="128" y="46"/>
                    <a:pt x="145" y="13"/>
                  </a:cubicBezTo>
                  <a:cubicBezTo>
                    <a:pt x="146" y="6"/>
                    <a:pt x="144" y="3"/>
                    <a:pt x="142" y="0"/>
                  </a:cubicBezTo>
                  <a:cubicBezTo>
                    <a:pt x="161" y="2"/>
                    <a:pt x="149" y="29"/>
                    <a:pt x="141" y="33"/>
                  </a:cubicBezTo>
                  <a:cubicBezTo>
                    <a:pt x="111" y="47"/>
                    <a:pt x="71" y="4"/>
                    <a:pt x="50" y="8"/>
                  </a:cubicBezTo>
                  <a:close/>
                  <a:moveTo>
                    <a:pt x="137" y="31"/>
                  </a:moveTo>
                  <a:cubicBezTo>
                    <a:pt x="142" y="29"/>
                    <a:pt x="151" y="17"/>
                    <a:pt x="148" y="16"/>
                  </a:cubicBezTo>
                  <a:cubicBezTo>
                    <a:pt x="130" y="43"/>
                    <a:pt x="93" y="14"/>
                    <a:pt x="70" y="8"/>
                  </a:cubicBezTo>
                  <a:cubicBezTo>
                    <a:pt x="87" y="21"/>
                    <a:pt x="105" y="33"/>
                    <a:pt x="137" y="31"/>
                  </a:cubicBezTo>
                  <a:close/>
                  <a:moveTo>
                    <a:pt x="26" y="84"/>
                  </a:moveTo>
                  <a:cubicBezTo>
                    <a:pt x="10" y="71"/>
                    <a:pt x="7" y="27"/>
                    <a:pt x="22" y="16"/>
                  </a:cubicBezTo>
                  <a:cubicBezTo>
                    <a:pt x="0" y="29"/>
                    <a:pt x="5" y="78"/>
                    <a:pt x="26" y="84"/>
                  </a:cubicBezTo>
                  <a:close/>
                  <a:moveTo>
                    <a:pt x="57" y="28"/>
                  </a:moveTo>
                  <a:cubicBezTo>
                    <a:pt x="55" y="22"/>
                    <a:pt x="53" y="16"/>
                    <a:pt x="46" y="16"/>
                  </a:cubicBezTo>
                  <a:cubicBezTo>
                    <a:pt x="46" y="23"/>
                    <a:pt x="50" y="27"/>
                    <a:pt x="57" y="28"/>
                  </a:cubicBezTo>
                  <a:close/>
                  <a:moveTo>
                    <a:pt x="57" y="31"/>
                  </a:moveTo>
                  <a:cubicBezTo>
                    <a:pt x="51" y="33"/>
                    <a:pt x="49" y="24"/>
                    <a:pt x="46" y="28"/>
                  </a:cubicBezTo>
                  <a:cubicBezTo>
                    <a:pt x="47" y="31"/>
                    <a:pt x="56" y="40"/>
                    <a:pt x="57" y="3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92" name="Полилиния 48"/>
            <p:cNvSpPr>
              <a:spLocks noEditPoints="1"/>
            </p:cNvSpPr>
            <p:nvPr/>
          </p:nvSpPr>
          <p:spPr bwMode="auto">
            <a:xfrm>
              <a:off x="903288" y="3313113"/>
              <a:ext cx="336550" cy="338138"/>
            </a:xfrm>
            <a:custGeom>
              <a:avLst/>
              <a:gdLst>
                <a:gd name="T0" fmla="*/ 81 w 150"/>
                <a:gd name="T1" fmla="*/ 22 h 150"/>
                <a:gd name="T2" fmla="*/ 52 w 150"/>
                <a:gd name="T3" fmla="*/ 17 h 150"/>
                <a:gd name="T4" fmla="*/ 60 w 150"/>
                <a:gd name="T5" fmla="*/ 35 h 150"/>
                <a:gd name="T6" fmla="*/ 45 w 150"/>
                <a:gd name="T7" fmla="*/ 39 h 150"/>
                <a:gd name="T8" fmla="*/ 39 w 150"/>
                <a:gd name="T9" fmla="*/ 20 h 150"/>
                <a:gd name="T10" fmla="*/ 14 w 150"/>
                <a:gd name="T11" fmla="*/ 63 h 150"/>
                <a:gd name="T12" fmla="*/ 25 w 150"/>
                <a:gd name="T13" fmla="*/ 148 h 150"/>
                <a:gd name="T14" fmla="*/ 26 w 150"/>
                <a:gd name="T15" fmla="*/ 137 h 150"/>
                <a:gd name="T16" fmla="*/ 23 w 150"/>
                <a:gd name="T17" fmla="*/ 104 h 150"/>
                <a:gd name="T18" fmla="*/ 26 w 150"/>
                <a:gd name="T19" fmla="*/ 101 h 150"/>
                <a:gd name="T20" fmla="*/ 1 w 150"/>
                <a:gd name="T21" fmla="*/ 61 h 150"/>
                <a:gd name="T22" fmla="*/ 38 w 150"/>
                <a:gd name="T23" fmla="*/ 10 h 150"/>
                <a:gd name="T24" fmla="*/ 91 w 150"/>
                <a:gd name="T25" fmla="*/ 16 h 150"/>
                <a:gd name="T26" fmla="*/ 139 w 150"/>
                <a:gd name="T27" fmla="*/ 2 h 150"/>
                <a:gd name="T28" fmla="*/ 150 w 150"/>
                <a:gd name="T29" fmla="*/ 12 h 150"/>
                <a:gd name="T30" fmla="*/ 82 w 150"/>
                <a:gd name="T31" fmla="*/ 20 h 150"/>
                <a:gd name="T32" fmla="*/ 141 w 150"/>
                <a:gd name="T33" fmla="*/ 2 h 150"/>
                <a:gd name="T34" fmla="*/ 143 w 150"/>
                <a:gd name="T35" fmla="*/ 14 h 150"/>
                <a:gd name="T36" fmla="*/ 44 w 150"/>
                <a:gd name="T37" fmla="*/ 9 h 150"/>
                <a:gd name="T38" fmla="*/ 38 w 150"/>
                <a:gd name="T39" fmla="*/ 12 h 150"/>
                <a:gd name="T40" fmla="*/ 2 w 150"/>
                <a:gd name="T41" fmla="*/ 60 h 150"/>
                <a:gd name="T42" fmla="*/ 28 w 150"/>
                <a:gd name="T43" fmla="*/ 102 h 150"/>
                <a:gd name="T44" fmla="*/ 30 w 150"/>
                <a:gd name="T45" fmla="*/ 104 h 150"/>
                <a:gd name="T46" fmla="*/ 32 w 150"/>
                <a:gd name="T47" fmla="*/ 116 h 150"/>
                <a:gd name="T48" fmla="*/ 31 w 150"/>
                <a:gd name="T49" fmla="*/ 93 h 150"/>
                <a:gd name="T50" fmla="*/ 11 w 150"/>
                <a:gd name="T51" fmla="*/ 61 h 150"/>
                <a:gd name="T52" fmla="*/ 23 w 150"/>
                <a:gd name="T53" fmla="*/ 85 h 150"/>
                <a:gd name="T54" fmla="*/ 19 w 150"/>
                <a:gd name="T55" fmla="*/ 17 h 150"/>
                <a:gd name="T56" fmla="*/ 39 w 150"/>
                <a:gd name="T57" fmla="*/ 13 h 150"/>
                <a:gd name="T58" fmla="*/ 42 w 150"/>
                <a:gd name="T59" fmla="*/ 29 h 150"/>
                <a:gd name="T60" fmla="*/ 48 w 150"/>
                <a:gd name="T61" fmla="*/ 29 h 150"/>
                <a:gd name="T62" fmla="*/ 55 w 150"/>
                <a:gd name="T63" fmla="*/ 32 h 150"/>
                <a:gd name="T64" fmla="*/ 42 w 150"/>
                <a:gd name="T65" fmla="*/ 30 h 150"/>
                <a:gd name="T66" fmla="*/ 60 w 150"/>
                <a:gd name="T67" fmla="*/ 27 h 150"/>
                <a:gd name="T68" fmla="*/ 58 w 150"/>
                <a:gd name="T69" fmla="*/ 25 h 150"/>
                <a:gd name="T70" fmla="*/ 56 w 150"/>
                <a:gd name="T71" fmla="*/ 27 h 150"/>
                <a:gd name="T72" fmla="*/ 50 w 150"/>
                <a:gd name="T73" fmla="*/ 18 h 150"/>
                <a:gd name="T74" fmla="*/ 45 w 150"/>
                <a:gd name="T75" fmla="*/ 9 h 150"/>
                <a:gd name="T76" fmla="*/ 57 w 150"/>
                <a:gd name="T77" fmla="*/ 25 h 150"/>
                <a:gd name="T78" fmla="*/ 53 w 150"/>
                <a:gd name="T79" fmla="*/ 33 h 150"/>
                <a:gd name="T80" fmla="*/ 44 w 150"/>
                <a:gd name="T81" fmla="*/ 29 h 150"/>
                <a:gd name="T82" fmla="*/ 8 w 150"/>
                <a:gd name="T83" fmla="*/ 46 h 150"/>
                <a:gd name="T84" fmla="*/ 146 w 150"/>
                <a:gd name="T85" fmla="*/ 18 h 150"/>
                <a:gd name="T86" fmla="*/ 134 w 150"/>
                <a:gd name="T87" fmla="*/ 33 h 150"/>
                <a:gd name="T88" fmla="*/ 67 w 150"/>
                <a:gd name="T89" fmla="*/ 9 h 150"/>
                <a:gd name="T90" fmla="*/ 145 w 150"/>
                <a:gd name="T91" fmla="*/ 16 h 150"/>
                <a:gd name="T92" fmla="*/ 133 w 150"/>
                <a:gd name="T93" fmla="*/ 31 h 150"/>
                <a:gd name="T94" fmla="*/ 71 w 150"/>
                <a:gd name="T95" fmla="*/ 11 h 150"/>
                <a:gd name="T96" fmla="*/ 54 w 150"/>
                <a:gd name="T97" fmla="*/ 30 h 150"/>
                <a:gd name="T98" fmla="*/ 43 w 150"/>
                <a:gd name="T99" fmla="*/ 16 h 150"/>
                <a:gd name="T100" fmla="*/ 43 w 150"/>
                <a:gd name="T101" fmla="*/ 17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50" h="150">
                  <a:moveTo>
                    <a:pt x="150" y="12"/>
                  </a:moveTo>
                  <a:cubicBezTo>
                    <a:pt x="150" y="20"/>
                    <a:pt x="143" y="32"/>
                    <a:pt x="138" y="34"/>
                  </a:cubicBezTo>
                  <a:cubicBezTo>
                    <a:pt x="120" y="43"/>
                    <a:pt x="99" y="32"/>
                    <a:pt x="81" y="22"/>
                  </a:cubicBezTo>
                  <a:cubicBezTo>
                    <a:pt x="69" y="15"/>
                    <a:pt x="57" y="9"/>
                    <a:pt x="48" y="10"/>
                  </a:cubicBezTo>
                  <a:cubicBezTo>
                    <a:pt x="50" y="12"/>
                    <a:pt x="51" y="15"/>
                    <a:pt x="52" y="17"/>
                  </a:cubicBezTo>
                  <a:cubicBezTo>
                    <a:pt x="52" y="17"/>
                    <a:pt x="52" y="17"/>
                    <a:pt x="52" y="17"/>
                  </a:cubicBezTo>
                  <a:cubicBezTo>
                    <a:pt x="54" y="16"/>
                    <a:pt x="56" y="16"/>
                    <a:pt x="58" y="17"/>
                  </a:cubicBezTo>
                  <a:cubicBezTo>
                    <a:pt x="61" y="19"/>
                    <a:pt x="61" y="24"/>
                    <a:pt x="61" y="27"/>
                  </a:cubicBezTo>
                  <a:cubicBezTo>
                    <a:pt x="61" y="30"/>
                    <a:pt x="61" y="33"/>
                    <a:pt x="60" y="35"/>
                  </a:cubicBezTo>
                  <a:cubicBezTo>
                    <a:pt x="60" y="35"/>
                    <a:pt x="60" y="35"/>
                    <a:pt x="60" y="35"/>
                  </a:cubicBezTo>
                  <a:cubicBezTo>
                    <a:pt x="60" y="36"/>
                    <a:pt x="60" y="36"/>
                    <a:pt x="60" y="36"/>
                  </a:cubicBezTo>
                  <a:cubicBezTo>
                    <a:pt x="57" y="38"/>
                    <a:pt x="52" y="39"/>
                    <a:pt x="45" y="39"/>
                  </a:cubicBezTo>
                  <a:cubicBezTo>
                    <a:pt x="45" y="39"/>
                    <a:pt x="45" y="39"/>
                    <a:pt x="45" y="39"/>
                  </a:cubicBezTo>
                  <a:cubicBezTo>
                    <a:pt x="45" y="38"/>
                    <a:pt x="45" y="38"/>
                    <a:pt x="45" y="38"/>
                  </a:cubicBezTo>
                  <a:cubicBezTo>
                    <a:pt x="41" y="34"/>
                    <a:pt x="40" y="26"/>
                    <a:pt x="39" y="20"/>
                  </a:cubicBezTo>
                  <a:cubicBezTo>
                    <a:pt x="39" y="18"/>
                    <a:pt x="38" y="16"/>
                    <a:pt x="38" y="14"/>
                  </a:cubicBezTo>
                  <a:cubicBezTo>
                    <a:pt x="21" y="15"/>
                    <a:pt x="11" y="27"/>
                    <a:pt x="11" y="47"/>
                  </a:cubicBezTo>
                  <a:cubicBezTo>
                    <a:pt x="11" y="52"/>
                    <a:pt x="12" y="58"/>
                    <a:pt x="14" y="63"/>
                  </a:cubicBezTo>
                  <a:cubicBezTo>
                    <a:pt x="15" y="68"/>
                    <a:pt x="18" y="72"/>
                    <a:pt x="22" y="77"/>
                  </a:cubicBezTo>
                  <a:cubicBezTo>
                    <a:pt x="26" y="82"/>
                    <a:pt x="30" y="87"/>
                    <a:pt x="32" y="93"/>
                  </a:cubicBezTo>
                  <a:cubicBezTo>
                    <a:pt x="39" y="111"/>
                    <a:pt x="36" y="130"/>
                    <a:pt x="25" y="148"/>
                  </a:cubicBezTo>
                  <a:cubicBezTo>
                    <a:pt x="23" y="150"/>
                    <a:pt x="23" y="150"/>
                    <a:pt x="23" y="150"/>
                  </a:cubicBezTo>
                  <a:cubicBezTo>
                    <a:pt x="23" y="147"/>
                    <a:pt x="23" y="147"/>
                    <a:pt x="23" y="147"/>
                  </a:cubicBezTo>
                  <a:cubicBezTo>
                    <a:pt x="24" y="144"/>
                    <a:pt x="25" y="141"/>
                    <a:pt x="26" y="137"/>
                  </a:cubicBezTo>
                  <a:cubicBezTo>
                    <a:pt x="28" y="131"/>
                    <a:pt x="31" y="123"/>
                    <a:pt x="31" y="116"/>
                  </a:cubicBezTo>
                  <a:cubicBezTo>
                    <a:pt x="31" y="112"/>
                    <a:pt x="30" y="108"/>
                    <a:pt x="29" y="105"/>
                  </a:cubicBezTo>
                  <a:cubicBezTo>
                    <a:pt x="28" y="104"/>
                    <a:pt x="26" y="104"/>
                    <a:pt x="23" y="104"/>
                  </a:cubicBezTo>
                  <a:cubicBezTo>
                    <a:pt x="22" y="104"/>
                    <a:pt x="22" y="104"/>
                    <a:pt x="22" y="104"/>
                  </a:cubicBezTo>
                  <a:cubicBezTo>
                    <a:pt x="22" y="103"/>
                    <a:pt x="22" y="103"/>
                    <a:pt x="22" y="103"/>
                  </a:cubicBezTo>
                  <a:cubicBezTo>
                    <a:pt x="22" y="101"/>
                    <a:pt x="24" y="101"/>
                    <a:pt x="26" y="101"/>
                  </a:cubicBezTo>
                  <a:cubicBezTo>
                    <a:pt x="26" y="101"/>
                    <a:pt x="26" y="101"/>
                    <a:pt x="26" y="101"/>
                  </a:cubicBezTo>
                  <a:cubicBezTo>
                    <a:pt x="25" y="97"/>
                    <a:pt x="21" y="93"/>
                    <a:pt x="17" y="88"/>
                  </a:cubicBezTo>
                  <a:cubicBezTo>
                    <a:pt x="10" y="81"/>
                    <a:pt x="2" y="72"/>
                    <a:pt x="1" y="61"/>
                  </a:cubicBezTo>
                  <a:cubicBezTo>
                    <a:pt x="0" y="58"/>
                    <a:pt x="0" y="55"/>
                    <a:pt x="0" y="52"/>
                  </a:cubicBezTo>
                  <a:cubicBezTo>
                    <a:pt x="0" y="37"/>
                    <a:pt x="5" y="24"/>
                    <a:pt x="13" y="17"/>
                  </a:cubicBezTo>
                  <a:cubicBezTo>
                    <a:pt x="20" y="11"/>
                    <a:pt x="28" y="9"/>
                    <a:pt x="38" y="10"/>
                  </a:cubicBezTo>
                  <a:cubicBezTo>
                    <a:pt x="40" y="10"/>
                    <a:pt x="41" y="9"/>
                    <a:pt x="43" y="7"/>
                  </a:cubicBezTo>
                  <a:cubicBezTo>
                    <a:pt x="44" y="6"/>
                    <a:pt x="46" y="5"/>
                    <a:pt x="48" y="4"/>
                  </a:cubicBezTo>
                  <a:cubicBezTo>
                    <a:pt x="62" y="3"/>
                    <a:pt x="77" y="9"/>
                    <a:pt x="91" y="16"/>
                  </a:cubicBezTo>
                  <a:cubicBezTo>
                    <a:pt x="113" y="25"/>
                    <a:pt x="131" y="33"/>
                    <a:pt x="141" y="13"/>
                  </a:cubicBezTo>
                  <a:cubicBezTo>
                    <a:pt x="142" y="12"/>
                    <a:pt x="142" y="11"/>
                    <a:pt x="142" y="10"/>
                  </a:cubicBezTo>
                  <a:cubicBezTo>
                    <a:pt x="142" y="7"/>
                    <a:pt x="140" y="4"/>
                    <a:pt x="139" y="2"/>
                  </a:cubicBezTo>
                  <a:cubicBezTo>
                    <a:pt x="138" y="0"/>
                    <a:pt x="138" y="0"/>
                    <a:pt x="138" y="0"/>
                  </a:cubicBezTo>
                  <a:cubicBezTo>
                    <a:pt x="139" y="0"/>
                    <a:pt x="139" y="0"/>
                    <a:pt x="139" y="0"/>
                  </a:cubicBezTo>
                  <a:cubicBezTo>
                    <a:pt x="146" y="1"/>
                    <a:pt x="150" y="5"/>
                    <a:pt x="150" y="12"/>
                  </a:cubicBezTo>
                  <a:close/>
                  <a:moveTo>
                    <a:pt x="45" y="9"/>
                  </a:moveTo>
                  <a:cubicBezTo>
                    <a:pt x="47" y="9"/>
                    <a:pt x="47" y="9"/>
                    <a:pt x="47" y="9"/>
                  </a:cubicBezTo>
                  <a:cubicBezTo>
                    <a:pt x="56" y="7"/>
                    <a:pt x="68" y="13"/>
                    <a:pt x="82" y="20"/>
                  </a:cubicBezTo>
                  <a:cubicBezTo>
                    <a:pt x="100" y="30"/>
                    <a:pt x="120" y="41"/>
                    <a:pt x="138" y="33"/>
                  </a:cubicBezTo>
                  <a:cubicBezTo>
                    <a:pt x="142" y="31"/>
                    <a:pt x="148" y="20"/>
                    <a:pt x="148" y="12"/>
                  </a:cubicBezTo>
                  <a:cubicBezTo>
                    <a:pt x="148" y="8"/>
                    <a:pt x="147" y="3"/>
                    <a:pt x="141" y="2"/>
                  </a:cubicBezTo>
                  <a:cubicBezTo>
                    <a:pt x="142" y="4"/>
                    <a:pt x="143" y="7"/>
                    <a:pt x="143" y="10"/>
                  </a:cubicBezTo>
                  <a:cubicBezTo>
                    <a:pt x="143" y="11"/>
                    <a:pt x="143" y="13"/>
                    <a:pt x="143" y="14"/>
                  </a:cubicBezTo>
                  <a:cubicBezTo>
                    <a:pt x="143" y="14"/>
                    <a:pt x="143" y="14"/>
                    <a:pt x="143" y="14"/>
                  </a:cubicBezTo>
                  <a:cubicBezTo>
                    <a:pt x="132" y="35"/>
                    <a:pt x="112" y="26"/>
                    <a:pt x="91" y="17"/>
                  </a:cubicBezTo>
                  <a:cubicBezTo>
                    <a:pt x="76" y="11"/>
                    <a:pt x="62" y="5"/>
                    <a:pt x="48" y="6"/>
                  </a:cubicBezTo>
                  <a:cubicBezTo>
                    <a:pt x="46" y="6"/>
                    <a:pt x="45" y="7"/>
                    <a:pt x="44" y="9"/>
                  </a:cubicBezTo>
                  <a:cubicBezTo>
                    <a:pt x="42" y="10"/>
                    <a:pt x="41" y="11"/>
                    <a:pt x="39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29" y="10"/>
                    <a:pt x="20" y="13"/>
                    <a:pt x="14" y="18"/>
                  </a:cubicBezTo>
                  <a:cubicBezTo>
                    <a:pt x="6" y="25"/>
                    <a:pt x="2" y="37"/>
                    <a:pt x="2" y="52"/>
                  </a:cubicBezTo>
                  <a:cubicBezTo>
                    <a:pt x="2" y="55"/>
                    <a:pt x="2" y="58"/>
                    <a:pt x="2" y="60"/>
                  </a:cubicBezTo>
                  <a:cubicBezTo>
                    <a:pt x="4" y="72"/>
                    <a:pt x="11" y="80"/>
                    <a:pt x="18" y="87"/>
                  </a:cubicBezTo>
                  <a:cubicBezTo>
                    <a:pt x="23" y="92"/>
                    <a:pt x="27" y="97"/>
                    <a:pt x="28" y="102"/>
                  </a:cubicBezTo>
                  <a:cubicBezTo>
                    <a:pt x="28" y="102"/>
                    <a:pt x="28" y="102"/>
                    <a:pt x="28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8" y="103"/>
                    <a:pt x="29" y="103"/>
                    <a:pt x="30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2" y="108"/>
                    <a:pt x="32" y="112"/>
                    <a:pt x="32" y="116"/>
                  </a:cubicBezTo>
                  <a:cubicBezTo>
                    <a:pt x="32" y="124"/>
                    <a:pt x="30" y="131"/>
                    <a:pt x="28" y="138"/>
                  </a:cubicBezTo>
                  <a:cubicBezTo>
                    <a:pt x="27" y="140"/>
                    <a:pt x="26" y="141"/>
                    <a:pt x="26" y="143"/>
                  </a:cubicBezTo>
                  <a:cubicBezTo>
                    <a:pt x="35" y="127"/>
                    <a:pt x="37" y="110"/>
                    <a:pt x="31" y="93"/>
                  </a:cubicBezTo>
                  <a:cubicBezTo>
                    <a:pt x="28" y="88"/>
                    <a:pt x="25" y="83"/>
                    <a:pt x="21" y="78"/>
                  </a:cubicBezTo>
                  <a:cubicBezTo>
                    <a:pt x="17" y="73"/>
                    <a:pt x="14" y="69"/>
                    <a:pt x="12" y="64"/>
                  </a:cubicBezTo>
                  <a:cubicBezTo>
                    <a:pt x="12" y="63"/>
                    <a:pt x="12" y="62"/>
                    <a:pt x="11" y="61"/>
                  </a:cubicBezTo>
                  <a:cubicBezTo>
                    <a:pt x="13" y="71"/>
                    <a:pt x="17" y="79"/>
                    <a:pt x="23" y="84"/>
                  </a:cubicBezTo>
                  <a:cubicBezTo>
                    <a:pt x="26" y="86"/>
                    <a:pt x="26" y="86"/>
                    <a:pt x="26" y="86"/>
                  </a:cubicBezTo>
                  <a:cubicBezTo>
                    <a:pt x="23" y="85"/>
                    <a:pt x="23" y="85"/>
                    <a:pt x="23" y="85"/>
                  </a:cubicBezTo>
                  <a:cubicBezTo>
                    <a:pt x="10" y="82"/>
                    <a:pt x="4" y="64"/>
                    <a:pt x="4" y="49"/>
                  </a:cubicBezTo>
                  <a:cubicBezTo>
                    <a:pt x="4" y="34"/>
                    <a:pt x="9" y="21"/>
                    <a:pt x="18" y="16"/>
                  </a:cubicBezTo>
                  <a:cubicBezTo>
                    <a:pt x="19" y="17"/>
                    <a:pt x="19" y="17"/>
                    <a:pt x="19" y="17"/>
                  </a:cubicBezTo>
                  <a:cubicBezTo>
                    <a:pt x="15" y="21"/>
                    <a:pt x="12" y="28"/>
                    <a:pt x="10" y="37"/>
                  </a:cubicBezTo>
                  <a:cubicBezTo>
                    <a:pt x="13" y="22"/>
                    <a:pt x="23" y="14"/>
                    <a:pt x="38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40" y="15"/>
                    <a:pt x="40" y="18"/>
                    <a:pt x="40" y="20"/>
                  </a:cubicBezTo>
                  <a:cubicBezTo>
                    <a:pt x="41" y="23"/>
                    <a:pt x="41" y="26"/>
                    <a:pt x="42" y="29"/>
                  </a:cubicBezTo>
                  <a:cubicBezTo>
                    <a:pt x="42" y="29"/>
                    <a:pt x="42" y="29"/>
                    <a:pt x="42" y="29"/>
                  </a:cubicBezTo>
                  <a:cubicBezTo>
                    <a:pt x="43" y="28"/>
                    <a:pt x="44" y="27"/>
                    <a:pt x="44" y="27"/>
                  </a:cubicBezTo>
                  <a:cubicBezTo>
                    <a:pt x="46" y="27"/>
                    <a:pt x="47" y="28"/>
                    <a:pt x="48" y="29"/>
                  </a:cubicBezTo>
                  <a:cubicBezTo>
                    <a:pt x="50" y="31"/>
                    <a:pt x="52" y="32"/>
                    <a:pt x="54" y="31"/>
                  </a:cubicBezTo>
                  <a:cubicBezTo>
                    <a:pt x="55" y="31"/>
                    <a:pt x="55" y="31"/>
                    <a:pt x="55" y="31"/>
                  </a:cubicBezTo>
                  <a:cubicBezTo>
                    <a:pt x="55" y="32"/>
                    <a:pt x="55" y="32"/>
                    <a:pt x="55" y="32"/>
                  </a:cubicBezTo>
                  <a:cubicBezTo>
                    <a:pt x="54" y="35"/>
                    <a:pt x="53" y="36"/>
                    <a:pt x="52" y="37"/>
                  </a:cubicBezTo>
                  <a:cubicBezTo>
                    <a:pt x="48" y="38"/>
                    <a:pt x="43" y="32"/>
                    <a:pt x="42" y="30"/>
                  </a:cubicBezTo>
                  <a:cubicBezTo>
                    <a:pt x="42" y="30"/>
                    <a:pt x="42" y="30"/>
                    <a:pt x="42" y="30"/>
                  </a:cubicBezTo>
                  <a:cubicBezTo>
                    <a:pt x="43" y="33"/>
                    <a:pt x="44" y="35"/>
                    <a:pt x="46" y="37"/>
                  </a:cubicBezTo>
                  <a:cubicBezTo>
                    <a:pt x="52" y="38"/>
                    <a:pt x="56" y="37"/>
                    <a:pt x="59" y="35"/>
                  </a:cubicBezTo>
                  <a:cubicBezTo>
                    <a:pt x="60" y="32"/>
                    <a:pt x="60" y="30"/>
                    <a:pt x="60" y="27"/>
                  </a:cubicBezTo>
                  <a:cubicBezTo>
                    <a:pt x="60" y="23"/>
                    <a:pt x="59" y="20"/>
                    <a:pt x="57" y="18"/>
                  </a:cubicBezTo>
                  <a:cubicBezTo>
                    <a:pt x="56" y="18"/>
                    <a:pt x="55" y="18"/>
                    <a:pt x="53" y="18"/>
                  </a:cubicBezTo>
                  <a:cubicBezTo>
                    <a:pt x="56" y="19"/>
                    <a:pt x="58" y="22"/>
                    <a:pt x="58" y="25"/>
                  </a:cubicBezTo>
                  <a:cubicBezTo>
                    <a:pt x="58" y="26"/>
                    <a:pt x="58" y="26"/>
                    <a:pt x="57" y="27"/>
                  </a:cubicBezTo>
                  <a:cubicBezTo>
                    <a:pt x="57" y="27"/>
                    <a:pt x="57" y="27"/>
                    <a:pt x="57" y="27"/>
                  </a:cubicBezTo>
                  <a:cubicBezTo>
                    <a:pt x="56" y="27"/>
                    <a:pt x="56" y="27"/>
                    <a:pt x="56" y="27"/>
                  </a:cubicBezTo>
                  <a:cubicBezTo>
                    <a:pt x="53" y="24"/>
                    <a:pt x="52" y="21"/>
                    <a:pt x="51" y="19"/>
                  </a:cubicBezTo>
                  <a:cubicBezTo>
                    <a:pt x="49" y="18"/>
                    <a:pt x="49" y="18"/>
                    <a:pt x="49" y="18"/>
                  </a:cubicBezTo>
                  <a:cubicBezTo>
                    <a:pt x="50" y="18"/>
                    <a:pt x="50" y="18"/>
                    <a:pt x="50" y="18"/>
                  </a:cubicBezTo>
                  <a:cubicBezTo>
                    <a:pt x="50" y="17"/>
                    <a:pt x="50" y="17"/>
                    <a:pt x="50" y="17"/>
                  </a:cubicBezTo>
                  <a:cubicBezTo>
                    <a:pt x="49" y="15"/>
                    <a:pt x="49" y="12"/>
                    <a:pt x="46" y="10"/>
                  </a:cubicBezTo>
                  <a:lnTo>
                    <a:pt x="45" y="9"/>
                  </a:lnTo>
                  <a:close/>
                  <a:moveTo>
                    <a:pt x="57" y="25"/>
                  </a:moveTo>
                  <a:cubicBezTo>
                    <a:pt x="57" y="24"/>
                    <a:pt x="55" y="21"/>
                    <a:pt x="53" y="19"/>
                  </a:cubicBezTo>
                  <a:cubicBezTo>
                    <a:pt x="53" y="21"/>
                    <a:pt x="54" y="23"/>
                    <a:pt x="57" y="25"/>
                  </a:cubicBezTo>
                  <a:close/>
                  <a:moveTo>
                    <a:pt x="44" y="29"/>
                  </a:moveTo>
                  <a:cubicBezTo>
                    <a:pt x="45" y="32"/>
                    <a:pt x="49" y="36"/>
                    <a:pt x="51" y="35"/>
                  </a:cubicBezTo>
                  <a:cubicBezTo>
                    <a:pt x="52" y="35"/>
                    <a:pt x="53" y="34"/>
                    <a:pt x="53" y="33"/>
                  </a:cubicBezTo>
                  <a:cubicBezTo>
                    <a:pt x="51" y="33"/>
                    <a:pt x="49" y="32"/>
                    <a:pt x="47" y="30"/>
                  </a:cubicBezTo>
                  <a:cubicBezTo>
                    <a:pt x="46" y="30"/>
                    <a:pt x="45" y="29"/>
                    <a:pt x="45" y="29"/>
                  </a:cubicBezTo>
                  <a:cubicBezTo>
                    <a:pt x="44" y="29"/>
                    <a:pt x="44" y="29"/>
                    <a:pt x="44" y="29"/>
                  </a:cubicBezTo>
                  <a:close/>
                  <a:moveTo>
                    <a:pt x="5" y="49"/>
                  </a:moveTo>
                  <a:cubicBezTo>
                    <a:pt x="5" y="62"/>
                    <a:pt x="10" y="77"/>
                    <a:pt x="19" y="82"/>
                  </a:cubicBezTo>
                  <a:cubicBezTo>
                    <a:pt x="12" y="74"/>
                    <a:pt x="8" y="58"/>
                    <a:pt x="8" y="46"/>
                  </a:cubicBezTo>
                  <a:cubicBezTo>
                    <a:pt x="8" y="36"/>
                    <a:pt x="10" y="28"/>
                    <a:pt x="13" y="22"/>
                  </a:cubicBezTo>
                  <a:cubicBezTo>
                    <a:pt x="8" y="29"/>
                    <a:pt x="5" y="38"/>
                    <a:pt x="5" y="49"/>
                  </a:cubicBezTo>
                  <a:close/>
                  <a:moveTo>
                    <a:pt x="146" y="18"/>
                  </a:moveTo>
                  <a:cubicBezTo>
                    <a:pt x="146" y="18"/>
                    <a:pt x="146" y="18"/>
                    <a:pt x="146" y="18"/>
                  </a:cubicBezTo>
                  <a:cubicBezTo>
                    <a:pt x="146" y="21"/>
                    <a:pt x="139" y="31"/>
                    <a:pt x="134" y="33"/>
                  </a:cubicBezTo>
                  <a:cubicBezTo>
                    <a:pt x="134" y="33"/>
                    <a:pt x="134" y="33"/>
                    <a:pt x="134" y="33"/>
                  </a:cubicBezTo>
                  <a:cubicBezTo>
                    <a:pt x="103" y="35"/>
                    <a:pt x="85" y="24"/>
                    <a:pt x="66" y="10"/>
                  </a:cubicBezTo>
                  <a:cubicBezTo>
                    <a:pt x="63" y="8"/>
                    <a:pt x="63" y="8"/>
                    <a:pt x="63" y="8"/>
                  </a:cubicBezTo>
                  <a:cubicBezTo>
                    <a:pt x="67" y="9"/>
                    <a:pt x="67" y="9"/>
                    <a:pt x="67" y="9"/>
                  </a:cubicBezTo>
                  <a:cubicBezTo>
                    <a:pt x="73" y="10"/>
                    <a:pt x="80" y="13"/>
                    <a:pt x="88" y="17"/>
                  </a:cubicBezTo>
                  <a:cubicBezTo>
                    <a:pt x="108" y="26"/>
                    <a:pt x="131" y="36"/>
                    <a:pt x="144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6" y="16"/>
                    <a:pt x="146" y="16"/>
                    <a:pt x="146" y="18"/>
                  </a:cubicBezTo>
                  <a:close/>
                  <a:moveTo>
                    <a:pt x="133" y="31"/>
                  </a:moveTo>
                  <a:cubicBezTo>
                    <a:pt x="138" y="29"/>
                    <a:pt x="144" y="21"/>
                    <a:pt x="145" y="18"/>
                  </a:cubicBezTo>
                  <a:cubicBezTo>
                    <a:pt x="131" y="37"/>
                    <a:pt x="108" y="27"/>
                    <a:pt x="87" y="18"/>
                  </a:cubicBezTo>
                  <a:cubicBezTo>
                    <a:pt x="81" y="15"/>
                    <a:pt x="76" y="13"/>
                    <a:pt x="71" y="11"/>
                  </a:cubicBezTo>
                  <a:cubicBezTo>
                    <a:pt x="88" y="23"/>
                    <a:pt x="105" y="33"/>
                    <a:pt x="133" y="31"/>
                  </a:cubicBezTo>
                  <a:close/>
                  <a:moveTo>
                    <a:pt x="55" y="30"/>
                  </a:moveTo>
                  <a:cubicBezTo>
                    <a:pt x="54" y="30"/>
                    <a:pt x="54" y="30"/>
                    <a:pt x="54" y="30"/>
                  </a:cubicBezTo>
                  <a:cubicBezTo>
                    <a:pt x="47" y="29"/>
                    <a:pt x="42" y="25"/>
                    <a:pt x="42" y="17"/>
                  </a:cubicBezTo>
                  <a:cubicBezTo>
                    <a:pt x="42" y="16"/>
                    <a:pt x="42" y="16"/>
                    <a:pt x="42" y="16"/>
                  </a:cubicBezTo>
                  <a:cubicBezTo>
                    <a:pt x="43" y="16"/>
                    <a:pt x="43" y="16"/>
                    <a:pt x="43" y="16"/>
                  </a:cubicBezTo>
                  <a:cubicBezTo>
                    <a:pt x="50" y="17"/>
                    <a:pt x="53" y="23"/>
                    <a:pt x="55" y="29"/>
                  </a:cubicBezTo>
                  <a:lnTo>
                    <a:pt x="55" y="30"/>
                  </a:lnTo>
                  <a:close/>
                  <a:moveTo>
                    <a:pt x="43" y="17"/>
                  </a:moveTo>
                  <a:cubicBezTo>
                    <a:pt x="44" y="24"/>
                    <a:pt x="47" y="27"/>
                    <a:pt x="53" y="28"/>
                  </a:cubicBezTo>
                  <a:cubicBezTo>
                    <a:pt x="51" y="23"/>
                    <a:pt x="49" y="19"/>
                    <a:pt x="43" y="1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93" name="Полилиния 49"/>
            <p:cNvSpPr>
              <a:spLocks noEditPoints="1"/>
            </p:cNvSpPr>
            <p:nvPr/>
          </p:nvSpPr>
          <p:spPr bwMode="auto">
            <a:xfrm>
              <a:off x="4162425" y="3344863"/>
              <a:ext cx="334963" cy="328613"/>
            </a:xfrm>
            <a:custGeom>
              <a:avLst/>
              <a:gdLst>
                <a:gd name="T0" fmla="*/ 61 w 149"/>
                <a:gd name="T1" fmla="*/ 17 h 146"/>
                <a:gd name="T2" fmla="*/ 70 w 149"/>
                <a:gd name="T3" fmla="*/ 13 h 146"/>
                <a:gd name="T4" fmla="*/ 67 w 149"/>
                <a:gd name="T5" fmla="*/ 22 h 146"/>
                <a:gd name="T6" fmla="*/ 71 w 149"/>
                <a:gd name="T7" fmla="*/ 8 h 146"/>
                <a:gd name="T8" fmla="*/ 77 w 149"/>
                <a:gd name="T9" fmla="*/ 20 h 146"/>
                <a:gd name="T10" fmla="*/ 146 w 149"/>
                <a:gd name="T11" fmla="*/ 39 h 146"/>
                <a:gd name="T12" fmla="*/ 125 w 149"/>
                <a:gd name="T13" fmla="*/ 103 h 146"/>
                <a:gd name="T14" fmla="*/ 146 w 149"/>
                <a:gd name="T15" fmla="*/ 99 h 146"/>
                <a:gd name="T16" fmla="*/ 148 w 149"/>
                <a:gd name="T17" fmla="*/ 120 h 146"/>
                <a:gd name="T18" fmla="*/ 129 w 149"/>
                <a:gd name="T19" fmla="*/ 119 h 146"/>
                <a:gd name="T20" fmla="*/ 141 w 149"/>
                <a:gd name="T21" fmla="*/ 143 h 146"/>
                <a:gd name="T22" fmla="*/ 124 w 149"/>
                <a:gd name="T23" fmla="*/ 108 h 146"/>
                <a:gd name="T24" fmla="*/ 121 w 149"/>
                <a:gd name="T25" fmla="*/ 76 h 146"/>
                <a:gd name="T26" fmla="*/ 132 w 149"/>
                <a:gd name="T27" fmla="*/ 18 h 146"/>
                <a:gd name="T28" fmla="*/ 46 w 149"/>
                <a:gd name="T29" fmla="*/ 31 h 146"/>
                <a:gd name="T30" fmla="*/ 0 w 149"/>
                <a:gd name="T31" fmla="*/ 27 h 146"/>
                <a:gd name="T32" fmla="*/ 60 w 149"/>
                <a:gd name="T33" fmla="*/ 24 h 146"/>
                <a:gd name="T34" fmla="*/ 58 w 149"/>
                <a:gd name="T35" fmla="*/ 11 h 146"/>
                <a:gd name="T36" fmla="*/ 68 w 149"/>
                <a:gd name="T37" fmla="*/ 8 h 146"/>
                <a:gd name="T38" fmla="*/ 61 w 149"/>
                <a:gd name="T39" fmla="*/ 17 h 146"/>
                <a:gd name="T40" fmla="*/ 58 w 149"/>
                <a:gd name="T41" fmla="*/ 27 h 146"/>
                <a:gd name="T42" fmla="*/ 31 w 149"/>
                <a:gd name="T43" fmla="*/ 25 h 146"/>
                <a:gd name="T44" fmla="*/ 58 w 149"/>
                <a:gd name="T45" fmla="*/ 27 h 146"/>
                <a:gd name="T46" fmla="*/ 101 w 149"/>
                <a:gd name="T47" fmla="*/ 11 h 146"/>
                <a:gd name="T48" fmla="*/ 88 w 149"/>
                <a:gd name="T49" fmla="*/ 20 h 146"/>
                <a:gd name="T50" fmla="*/ 101 w 149"/>
                <a:gd name="T51" fmla="*/ 11 h 146"/>
                <a:gd name="T52" fmla="*/ 142 w 149"/>
                <a:gd name="T53" fmla="*/ 32 h 146"/>
                <a:gd name="T54" fmla="*/ 141 w 149"/>
                <a:gd name="T55" fmla="*/ 34 h 146"/>
                <a:gd name="T56" fmla="*/ 122 w 149"/>
                <a:gd name="T57" fmla="*/ 95 h 146"/>
                <a:gd name="T58" fmla="*/ 142 w 149"/>
                <a:gd name="T59" fmla="*/ 32 h 146"/>
                <a:gd name="T60" fmla="*/ 145 w 149"/>
                <a:gd name="T61" fmla="*/ 119 h 146"/>
                <a:gd name="T62" fmla="*/ 142 w 149"/>
                <a:gd name="T63" fmla="*/ 106 h 146"/>
                <a:gd name="T64" fmla="*/ 132 w 149"/>
                <a:gd name="T65" fmla="*/ 106 h 146"/>
                <a:gd name="T66" fmla="*/ 145 w 149"/>
                <a:gd name="T67" fmla="*/ 119 h 146"/>
                <a:gd name="T68" fmla="*/ 146 w 149"/>
                <a:gd name="T69" fmla="*/ 103 h 146"/>
                <a:gd name="T70" fmla="*/ 134 w 149"/>
                <a:gd name="T71" fmla="*/ 103 h 146"/>
                <a:gd name="T72" fmla="*/ 146 w 149"/>
                <a:gd name="T73" fmla="*/ 103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49" h="146">
                  <a:moveTo>
                    <a:pt x="61" y="17"/>
                  </a:moveTo>
                  <a:cubicBezTo>
                    <a:pt x="64" y="17"/>
                    <a:pt x="67" y="9"/>
                    <a:pt x="70" y="13"/>
                  </a:cubicBezTo>
                  <a:cubicBezTo>
                    <a:pt x="68" y="15"/>
                    <a:pt x="65" y="17"/>
                    <a:pt x="67" y="22"/>
                  </a:cubicBezTo>
                  <a:cubicBezTo>
                    <a:pt x="78" y="22"/>
                    <a:pt x="72" y="11"/>
                    <a:pt x="71" y="8"/>
                  </a:cubicBezTo>
                  <a:cubicBezTo>
                    <a:pt x="75" y="4"/>
                    <a:pt x="81" y="15"/>
                    <a:pt x="77" y="20"/>
                  </a:cubicBezTo>
                  <a:cubicBezTo>
                    <a:pt x="103" y="0"/>
                    <a:pt x="144" y="7"/>
                    <a:pt x="146" y="39"/>
                  </a:cubicBezTo>
                  <a:cubicBezTo>
                    <a:pt x="148" y="63"/>
                    <a:pt x="123" y="79"/>
                    <a:pt x="125" y="103"/>
                  </a:cubicBezTo>
                  <a:cubicBezTo>
                    <a:pt x="130" y="105"/>
                    <a:pt x="138" y="94"/>
                    <a:pt x="146" y="99"/>
                  </a:cubicBezTo>
                  <a:cubicBezTo>
                    <a:pt x="149" y="104"/>
                    <a:pt x="147" y="114"/>
                    <a:pt x="148" y="120"/>
                  </a:cubicBezTo>
                  <a:cubicBezTo>
                    <a:pt x="142" y="125"/>
                    <a:pt x="135" y="122"/>
                    <a:pt x="129" y="119"/>
                  </a:cubicBezTo>
                  <a:cubicBezTo>
                    <a:pt x="129" y="131"/>
                    <a:pt x="129" y="143"/>
                    <a:pt x="141" y="143"/>
                  </a:cubicBezTo>
                  <a:cubicBezTo>
                    <a:pt x="120" y="146"/>
                    <a:pt x="125" y="125"/>
                    <a:pt x="124" y="108"/>
                  </a:cubicBezTo>
                  <a:cubicBezTo>
                    <a:pt x="123" y="95"/>
                    <a:pt x="118" y="88"/>
                    <a:pt x="121" y="76"/>
                  </a:cubicBezTo>
                  <a:cubicBezTo>
                    <a:pt x="125" y="57"/>
                    <a:pt x="149" y="40"/>
                    <a:pt x="132" y="18"/>
                  </a:cubicBezTo>
                  <a:cubicBezTo>
                    <a:pt x="101" y="5"/>
                    <a:pt x="76" y="33"/>
                    <a:pt x="46" y="31"/>
                  </a:cubicBezTo>
                  <a:cubicBezTo>
                    <a:pt x="31" y="30"/>
                    <a:pt x="16" y="16"/>
                    <a:pt x="0" y="27"/>
                  </a:cubicBezTo>
                  <a:cubicBezTo>
                    <a:pt x="14" y="12"/>
                    <a:pt x="37" y="23"/>
                    <a:pt x="60" y="24"/>
                  </a:cubicBezTo>
                  <a:cubicBezTo>
                    <a:pt x="62" y="22"/>
                    <a:pt x="58" y="15"/>
                    <a:pt x="58" y="11"/>
                  </a:cubicBezTo>
                  <a:cubicBezTo>
                    <a:pt x="61" y="10"/>
                    <a:pt x="64" y="4"/>
                    <a:pt x="68" y="8"/>
                  </a:cubicBezTo>
                  <a:cubicBezTo>
                    <a:pt x="67" y="9"/>
                    <a:pt x="59" y="9"/>
                    <a:pt x="61" y="17"/>
                  </a:cubicBezTo>
                  <a:close/>
                  <a:moveTo>
                    <a:pt x="58" y="27"/>
                  </a:moveTo>
                  <a:cubicBezTo>
                    <a:pt x="49" y="25"/>
                    <a:pt x="41" y="22"/>
                    <a:pt x="31" y="25"/>
                  </a:cubicBezTo>
                  <a:cubicBezTo>
                    <a:pt x="41" y="26"/>
                    <a:pt x="49" y="32"/>
                    <a:pt x="58" y="27"/>
                  </a:cubicBezTo>
                  <a:close/>
                  <a:moveTo>
                    <a:pt x="101" y="11"/>
                  </a:moveTo>
                  <a:cubicBezTo>
                    <a:pt x="98" y="14"/>
                    <a:pt x="85" y="15"/>
                    <a:pt x="88" y="20"/>
                  </a:cubicBezTo>
                  <a:cubicBezTo>
                    <a:pt x="90" y="15"/>
                    <a:pt x="104" y="16"/>
                    <a:pt x="101" y="11"/>
                  </a:cubicBezTo>
                  <a:close/>
                  <a:moveTo>
                    <a:pt x="142" y="32"/>
                  </a:moveTo>
                  <a:cubicBezTo>
                    <a:pt x="140" y="29"/>
                    <a:pt x="138" y="30"/>
                    <a:pt x="141" y="34"/>
                  </a:cubicBezTo>
                  <a:cubicBezTo>
                    <a:pt x="139" y="59"/>
                    <a:pt x="121" y="67"/>
                    <a:pt x="122" y="95"/>
                  </a:cubicBezTo>
                  <a:cubicBezTo>
                    <a:pt x="127" y="73"/>
                    <a:pt x="146" y="59"/>
                    <a:pt x="142" y="32"/>
                  </a:cubicBezTo>
                  <a:close/>
                  <a:moveTo>
                    <a:pt x="145" y="119"/>
                  </a:moveTo>
                  <a:cubicBezTo>
                    <a:pt x="145" y="113"/>
                    <a:pt x="145" y="109"/>
                    <a:pt x="142" y="106"/>
                  </a:cubicBezTo>
                  <a:cubicBezTo>
                    <a:pt x="139" y="106"/>
                    <a:pt x="135" y="106"/>
                    <a:pt x="132" y="106"/>
                  </a:cubicBezTo>
                  <a:cubicBezTo>
                    <a:pt x="126" y="113"/>
                    <a:pt x="134" y="121"/>
                    <a:pt x="145" y="119"/>
                  </a:cubicBezTo>
                  <a:close/>
                  <a:moveTo>
                    <a:pt x="146" y="103"/>
                  </a:moveTo>
                  <a:cubicBezTo>
                    <a:pt x="142" y="100"/>
                    <a:pt x="137" y="100"/>
                    <a:pt x="134" y="103"/>
                  </a:cubicBezTo>
                  <a:cubicBezTo>
                    <a:pt x="139" y="101"/>
                    <a:pt x="144" y="107"/>
                    <a:pt x="146" y="10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94" name="Полилиния 50"/>
            <p:cNvSpPr>
              <a:spLocks noEditPoints="1"/>
            </p:cNvSpPr>
            <p:nvPr/>
          </p:nvSpPr>
          <p:spPr bwMode="auto">
            <a:xfrm>
              <a:off x="4162425" y="3359150"/>
              <a:ext cx="334963" cy="309563"/>
            </a:xfrm>
            <a:custGeom>
              <a:avLst/>
              <a:gdLst>
                <a:gd name="T0" fmla="*/ 69 w 149"/>
                <a:gd name="T1" fmla="*/ 3 h 138"/>
                <a:gd name="T2" fmla="*/ 64 w 149"/>
                <a:gd name="T3" fmla="*/ 7 h 138"/>
                <a:gd name="T4" fmla="*/ 70 w 149"/>
                <a:gd name="T5" fmla="*/ 7 h 138"/>
                <a:gd name="T6" fmla="*/ 70 w 149"/>
                <a:gd name="T7" fmla="*/ 3 h 138"/>
                <a:gd name="T8" fmla="*/ 73 w 149"/>
                <a:gd name="T9" fmla="*/ 1 h 138"/>
                <a:gd name="T10" fmla="*/ 147 w 149"/>
                <a:gd name="T11" fmla="*/ 33 h 138"/>
                <a:gd name="T12" fmla="*/ 142 w 149"/>
                <a:gd name="T13" fmla="*/ 91 h 138"/>
                <a:gd name="T14" fmla="*/ 149 w 149"/>
                <a:gd name="T15" fmla="*/ 114 h 138"/>
                <a:gd name="T16" fmla="*/ 130 w 149"/>
                <a:gd name="T17" fmla="*/ 114 h 138"/>
                <a:gd name="T18" fmla="*/ 137 w 149"/>
                <a:gd name="T19" fmla="*/ 138 h 138"/>
                <a:gd name="T20" fmla="*/ 122 w 149"/>
                <a:gd name="T21" fmla="*/ 94 h 138"/>
                <a:gd name="T22" fmla="*/ 129 w 149"/>
                <a:gd name="T23" fmla="*/ 51 h 138"/>
                <a:gd name="T24" fmla="*/ 49 w 149"/>
                <a:gd name="T25" fmla="*/ 26 h 138"/>
                <a:gd name="T26" fmla="*/ 1 w 149"/>
                <a:gd name="T27" fmla="*/ 21 h 138"/>
                <a:gd name="T28" fmla="*/ 39 w 149"/>
                <a:gd name="T29" fmla="*/ 15 h 138"/>
                <a:gd name="T30" fmla="*/ 58 w 149"/>
                <a:gd name="T31" fmla="*/ 5 h 138"/>
                <a:gd name="T32" fmla="*/ 67 w 149"/>
                <a:gd name="T33" fmla="*/ 2 h 138"/>
                <a:gd name="T34" fmla="*/ 60 w 149"/>
                <a:gd name="T35" fmla="*/ 10 h 138"/>
                <a:gd name="T36" fmla="*/ 77 w 149"/>
                <a:gd name="T37" fmla="*/ 14 h 138"/>
                <a:gd name="T38" fmla="*/ 73 w 149"/>
                <a:gd name="T39" fmla="*/ 15 h 138"/>
                <a:gd name="T40" fmla="*/ 68 w 149"/>
                <a:gd name="T41" fmla="*/ 8 h 138"/>
                <a:gd name="T42" fmla="*/ 61 w 149"/>
                <a:gd name="T43" fmla="*/ 12 h 138"/>
                <a:gd name="T44" fmla="*/ 60 w 149"/>
                <a:gd name="T45" fmla="*/ 19 h 138"/>
                <a:gd name="T46" fmla="*/ 7 w 149"/>
                <a:gd name="T47" fmla="*/ 17 h 138"/>
                <a:gd name="T48" fmla="*/ 40 w 149"/>
                <a:gd name="T49" fmla="*/ 17 h 138"/>
                <a:gd name="T50" fmla="*/ 60 w 149"/>
                <a:gd name="T51" fmla="*/ 20 h 138"/>
                <a:gd name="T52" fmla="*/ 31 w 149"/>
                <a:gd name="T53" fmla="*/ 20 h 138"/>
                <a:gd name="T54" fmla="*/ 49 w 149"/>
                <a:gd name="T55" fmla="*/ 24 h 138"/>
                <a:gd name="T56" fmla="*/ 87 w 149"/>
                <a:gd name="T57" fmla="*/ 12 h 138"/>
                <a:gd name="T58" fmla="*/ 77 w 149"/>
                <a:gd name="T59" fmla="*/ 14 h 138"/>
                <a:gd name="T60" fmla="*/ 124 w 149"/>
                <a:gd name="T61" fmla="*/ 97 h 138"/>
                <a:gd name="T62" fmla="*/ 101 w 149"/>
                <a:gd name="T63" fmla="*/ 4 h 138"/>
                <a:gd name="T64" fmla="*/ 89 w 149"/>
                <a:gd name="T65" fmla="*/ 14 h 138"/>
                <a:gd name="T66" fmla="*/ 133 w 149"/>
                <a:gd name="T67" fmla="*/ 12 h 138"/>
                <a:gd name="T68" fmla="*/ 131 w 149"/>
                <a:gd name="T69" fmla="*/ 55 h 138"/>
                <a:gd name="T70" fmla="*/ 140 w 149"/>
                <a:gd name="T71" fmla="*/ 24 h 138"/>
                <a:gd name="T72" fmla="*/ 123 w 149"/>
                <a:gd name="T73" fmla="*/ 89 h 138"/>
                <a:gd name="T74" fmla="*/ 135 w 149"/>
                <a:gd name="T75" fmla="*/ 137 h 138"/>
                <a:gd name="T76" fmla="*/ 141 w 149"/>
                <a:gd name="T77" fmla="*/ 116 h 138"/>
                <a:gd name="T78" fmla="*/ 147 w 149"/>
                <a:gd name="T79" fmla="*/ 98 h 138"/>
                <a:gd name="T80" fmla="*/ 131 w 149"/>
                <a:gd name="T81" fmla="*/ 99 h 138"/>
                <a:gd name="T82" fmla="*/ 146 w 149"/>
                <a:gd name="T83" fmla="*/ 94 h 138"/>
                <a:gd name="T84" fmla="*/ 88 w 149"/>
                <a:gd name="T85" fmla="*/ 12 h 138"/>
                <a:gd name="T86" fmla="*/ 95 w 149"/>
                <a:gd name="T87" fmla="*/ 9 h 138"/>
                <a:gd name="T88" fmla="*/ 40 w 149"/>
                <a:gd name="T89" fmla="*/ 19 h 138"/>
                <a:gd name="T90" fmla="*/ 56 w 149"/>
                <a:gd name="T91" fmla="*/ 21 h 138"/>
                <a:gd name="T92" fmla="*/ 141 w 149"/>
                <a:gd name="T93" fmla="*/ 28 h 138"/>
                <a:gd name="T94" fmla="*/ 131 w 149"/>
                <a:gd name="T95" fmla="*/ 66 h 138"/>
                <a:gd name="T96" fmla="*/ 141 w 149"/>
                <a:gd name="T97" fmla="*/ 97 h 138"/>
                <a:gd name="T98" fmla="*/ 143 w 149"/>
                <a:gd name="T99" fmla="*/ 100 h 138"/>
                <a:gd name="T100" fmla="*/ 130 w 149"/>
                <a:gd name="T101" fmla="*/ 108 h 138"/>
                <a:gd name="T102" fmla="*/ 131 w 149"/>
                <a:gd name="T103" fmla="*/ 107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49" h="138">
                  <a:moveTo>
                    <a:pt x="65" y="0"/>
                  </a:moveTo>
                  <a:cubicBezTo>
                    <a:pt x="66" y="0"/>
                    <a:pt x="68" y="1"/>
                    <a:pt x="69" y="2"/>
                  </a:cubicBezTo>
                  <a:cubicBezTo>
                    <a:pt x="69" y="2"/>
                    <a:pt x="69" y="2"/>
                    <a:pt x="69" y="2"/>
                  </a:cubicBezTo>
                  <a:cubicBezTo>
                    <a:pt x="69" y="3"/>
                    <a:pt x="69" y="3"/>
                    <a:pt x="69" y="3"/>
                  </a:cubicBezTo>
                  <a:cubicBezTo>
                    <a:pt x="68" y="3"/>
                    <a:pt x="68" y="3"/>
                    <a:pt x="67" y="4"/>
                  </a:cubicBezTo>
                  <a:cubicBezTo>
                    <a:pt x="65" y="4"/>
                    <a:pt x="63" y="4"/>
                    <a:pt x="62" y="6"/>
                  </a:cubicBezTo>
                  <a:cubicBezTo>
                    <a:pt x="62" y="7"/>
                    <a:pt x="61" y="8"/>
                    <a:pt x="62" y="10"/>
                  </a:cubicBezTo>
                  <a:cubicBezTo>
                    <a:pt x="63" y="9"/>
                    <a:pt x="63" y="8"/>
                    <a:pt x="64" y="7"/>
                  </a:cubicBezTo>
                  <a:cubicBezTo>
                    <a:pt x="66" y="6"/>
                    <a:pt x="67" y="5"/>
                    <a:pt x="68" y="5"/>
                  </a:cubicBezTo>
                  <a:cubicBezTo>
                    <a:pt x="69" y="5"/>
                    <a:pt x="70" y="5"/>
                    <a:pt x="70" y="6"/>
                  </a:cubicBezTo>
                  <a:cubicBezTo>
                    <a:pt x="71" y="6"/>
                    <a:pt x="71" y="6"/>
                    <a:pt x="71" y="6"/>
                  </a:cubicBezTo>
                  <a:cubicBezTo>
                    <a:pt x="70" y="7"/>
                    <a:pt x="70" y="7"/>
                    <a:pt x="70" y="7"/>
                  </a:cubicBezTo>
                  <a:cubicBezTo>
                    <a:pt x="70" y="8"/>
                    <a:pt x="69" y="8"/>
                    <a:pt x="69" y="9"/>
                  </a:cubicBezTo>
                  <a:cubicBezTo>
                    <a:pt x="68" y="11"/>
                    <a:pt x="67" y="12"/>
                    <a:pt x="67" y="16"/>
                  </a:cubicBezTo>
                  <a:cubicBezTo>
                    <a:pt x="70" y="16"/>
                    <a:pt x="71" y="15"/>
                    <a:pt x="72" y="14"/>
                  </a:cubicBezTo>
                  <a:cubicBezTo>
                    <a:pt x="74" y="11"/>
                    <a:pt x="71" y="5"/>
                    <a:pt x="70" y="3"/>
                  </a:cubicBezTo>
                  <a:cubicBezTo>
                    <a:pt x="70" y="2"/>
                    <a:pt x="70" y="2"/>
                    <a:pt x="70" y="2"/>
                  </a:cubicBezTo>
                  <a:cubicBezTo>
                    <a:pt x="71" y="2"/>
                    <a:pt x="71" y="2"/>
                    <a:pt x="71" y="2"/>
                  </a:cubicBezTo>
                  <a:cubicBezTo>
                    <a:pt x="71" y="1"/>
                    <a:pt x="72" y="1"/>
                    <a:pt x="73" y="1"/>
                  </a:cubicBezTo>
                  <a:cubicBezTo>
                    <a:pt x="73" y="1"/>
                    <a:pt x="73" y="1"/>
                    <a:pt x="73" y="1"/>
                  </a:cubicBezTo>
                  <a:cubicBezTo>
                    <a:pt x="75" y="1"/>
                    <a:pt x="77" y="3"/>
                    <a:pt x="78" y="5"/>
                  </a:cubicBezTo>
                  <a:cubicBezTo>
                    <a:pt x="79" y="7"/>
                    <a:pt x="79" y="9"/>
                    <a:pt x="79" y="11"/>
                  </a:cubicBezTo>
                  <a:cubicBezTo>
                    <a:pt x="88" y="5"/>
                    <a:pt x="99" y="2"/>
                    <a:pt x="110" y="2"/>
                  </a:cubicBezTo>
                  <a:cubicBezTo>
                    <a:pt x="131" y="2"/>
                    <a:pt x="145" y="14"/>
                    <a:pt x="147" y="33"/>
                  </a:cubicBezTo>
                  <a:cubicBezTo>
                    <a:pt x="148" y="45"/>
                    <a:pt x="142" y="55"/>
                    <a:pt x="137" y="65"/>
                  </a:cubicBezTo>
                  <a:cubicBezTo>
                    <a:pt x="131" y="75"/>
                    <a:pt x="125" y="85"/>
                    <a:pt x="126" y="97"/>
                  </a:cubicBezTo>
                  <a:cubicBezTo>
                    <a:pt x="127" y="97"/>
                    <a:pt x="130" y="96"/>
                    <a:pt x="132" y="95"/>
                  </a:cubicBezTo>
                  <a:cubicBezTo>
                    <a:pt x="135" y="93"/>
                    <a:pt x="138" y="91"/>
                    <a:pt x="142" y="91"/>
                  </a:cubicBezTo>
                  <a:cubicBezTo>
                    <a:pt x="144" y="91"/>
                    <a:pt x="145" y="92"/>
                    <a:pt x="147" y="93"/>
                  </a:cubicBezTo>
                  <a:cubicBezTo>
                    <a:pt x="147" y="93"/>
                    <a:pt x="147" y="93"/>
                    <a:pt x="147" y="93"/>
                  </a:cubicBezTo>
                  <a:cubicBezTo>
                    <a:pt x="149" y="96"/>
                    <a:pt x="149" y="101"/>
                    <a:pt x="149" y="106"/>
                  </a:cubicBezTo>
                  <a:cubicBezTo>
                    <a:pt x="148" y="109"/>
                    <a:pt x="148" y="112"/>
                    <a:pt x="149" y="114"/>
                  </a:cubicBezTo>
                  <a:cubicBezTo>
                    <a:pt x="149" y="115"/>
                    <a:pt x="149" y="115"/>
                    <a:pt x="149" y="115"/>
                  </a:cubicBezTo>
                  <a:cubicBezTo>
                    <a:pt x="148" y="115"/>
                    <a:pt x="148" y="115"/>
                    <a:pt x="148" y="115"/>
                  </a:cubicBezTo>
                  <a:cubicBezTo>
                    <a:pt x="146" y="117"/>
                    <a:pt x="143" y="118"/>
                    <a:pt x="141" y="118"/>
                  </a:cubicBezTo>
                  <a:cubicBezTo>
                    <a:pt x="137" y="118"/>
                    <a:pt x="134" y="116"/>
                    <a:pt x="130" y="114"/>
                  </a:cubicBezTo>
                  <a:cubicBezTo>
                    <a:pt x="130" y="115"/>
                    <a:pt x="130" y="115"/>
                    <a:pt x="130" y="115"/>
                  </a:cubicBezTo>
                  <a:cubicBezTo>
                    <a:pt x="130" y="126"/>
                    <a:pt x="130" y="136"/>
                    <a:pt x="141" y="136"/>
                  </a:cubicBezTo>
                  <a:cubicBezTo>
                    <a:pt x="141" y="138"/>
                    <a:pt x="141" y="138"/>
                    <a:pt x="141" y="138"/>
                  </a:cubicBezTo>
                  <a:cubicBezTo>
                    <a:pt x="139" y="138"/>
                    <a:pt x="138" y="138"/>
                    <a:pt x="137" y="138"/>
                  </a:cubicBezTo>
                  <a:cubicBezTo>
                    <a:pt x="123" y="138"/>
                    <a:pt x="123" y="125"/>
                    <a:pt x="123" y="112"/>
                  </a:cubicBezTo>
                  <a:cubicBezTo>
                    <a:pt x="123" y="108"/>
                    <a:pt x="123" y="105"/>
                    <a:pt x="123" y="102"/>
                  </a:cubicBezTo>
                  <a:cubicBezTo>
                    <a:pt x="123" y="99"/>
                    <a:pt x="122" y="96"/>
                    <a:pt x="122" y="94"/>
                  </a:cubicBezTo>
                  <a:cubicBezTo>
                    <a:pt x="122" y="94"/>
                    <a:pt x="122" y="94"/>
                    <a:pt x="122" y="94"/>
                  </a:cubicBezTo>
                  <a:cubicBezTo>
                    <a:pt x="122" y="93"/>
                    <a:pt x="122" y="93"/>
                    <a:pt x="122" y="93"/>
                  </a:cubicBezTo>
                  <a:cubicBezTo>
                    <a:pt x="121" y="92"/>
                    <a:pt x="121" y="91"/>
                    <a:pt x="121" y="90"/>
                  </a:cubicBezTo>
                  <a:cubicBezTo>
                    <a:pt x="120" y="84"/>
                    <a:pt x="118" y="78"/>
                    <a:pt x="120" y="70"/>
                  </a:cubicBezTo>
                  <a:cubicBezTo>
                    <a:pt x="122" y="64"/>
                    <a:pt x="125" y="57"/>
                    <a:pt x="129" y="51"/>
                  </a:cubicBezTo>
                  <a:cubicBezTo>
                    <a:pt x="136" y="39"/>
                    <a:pt x="143" y="27"/>
                    <a:pt x="132" y="13"/>
                  </a:cubicBezTo>
                  <a:cubicBezTo>
                    <a:pt x="126" y="11"/>
                    <a:pt x="121" y="10"/>
                    <a:pt x="115" y="10"/>
                  </a:cubicBezTo>
                  <a:cubicBezTo>
                    <a:pt x="104" y="10"/>
                    <a:pt x="93" y="14"/>
                    <a:pt x="83" y="18"/>
                  </a:cubicBezTo>
                  <a:cubicBezTo>
                    <a:pt x="72" y="22"/>
                    <a:pt x="61" y="26"/>
                    <a:pt x="49" y="26"/>
                  </a:cubicBezTo>
                  <a:cubicBezTo>
                    <a:pt x="48" y="26"/>
                    <a:pt x="47" y="26"/>
                    <a:pt x="45" y="26"/>
                  </a:cubicBezTo>
                  <a:cubicBezTo>
                    <a:pt x="40" y="25"/>
                    <a:pt x="35" y="23"/>
                    <a:pt x="30" y="22"/>
                  </a:cubicBezTo>
                  <a:cubicBezTo>
                    <a:pt x="25" y="19"/>
                    <a:pt x="19" y="17"/>
                    <a:pt x="13" y="17"/>
                  </a:cubicBezTo>
                  <a:cubicBezTo>
                    <a:pt x="9" y="17"/>
                    <a:pt x="4" y="19"/>
                    <a:pt x="1" y="21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5" y="15"/>
                    <a:pt x="11" y="13"/>
                    <a:pt x="20" y="13"/>
                  </a:cubicBezTo>
                  <a:cubicBezTo>
                    <a:pt x="20" y="13"/>
                    <a:pt x="20" y="13"/>
                    <a:pt x="20" y="13"/>
                  </a:cubicBezTo>
                  <a:cubicBezTo>
                    <a:pt x="26" y="13"/>
                    <a:pt x="33" y="14"/>
                    <a:pt x="39" y="15"/>
                  </a:cubicBezTo>
                  <a:cubicBezTo>
                    <a:pt x="46" y="16"/>
                    <a:pt x="53" y="17"/>
                    <a:pt x="59" y="17"/>
                  </a:cubicBezTo>
                  <a:cubicBezTo>
                    <a:pt x="61" y="16"/>
                    <a:pt x="60" y="13"/>
                    <a:pt x="59" y="10"/>
                  </a:cubicBezTo>
                  <a:cubicBezTo>
                    <a:pt x="58" y="8"/>
                    <a:pt x="58" y="7"/>
                    <a:pt x="58" y="5"/>
                  </a:cubicBezTo>
                  <a:cubicBezTo>
                    <a:pt x="58" y="5"/>
                    <a:pt x="58" y="5"/>
                    <a:pt x="58" y="5"/>
                  </a:cubicBezTo>
                  <a:cubicBezTo>
                    <a:pt x="58" y="4"/>
                    <a:pt x="58" y="4"/>
                    <a:pt x="58" y="4"/>
                  </a:cubicBezTo>
                  <a:cubicBezTo>
                    <a:pt x="59" y="4"/>
                    <a:pt x="59" y="3"/>
                    <a:pt x="60" y="3"/>
                  </a:cubicBezTo>
                  <a:cubicBezTo>
                    <a:pt x="62" y="1"/>
                    <a:pt x="63" y="0"/>
                    <a:pt x="65" y="0"/>
                  </a:cubicBezTo>
                  <a:close/>
                  <a:moveTo>
                    <a:pt x="67" y="2"/>
                  </a:moveTo>
                  <a:cubicBezTo>
                    <a:pt x="65" y="1"/>
                    <a:pt x="63" y="2"/>
                    <a:pt x="61" y="4"/>
                  </a:cubicBezTo>
                  <a:cubicBezTo>
                    <a:pt x="60" y="4"/>
                    <a:pt x="60" y="5"/>
                    <a:pt x="59" y="5"/>
                  </a:cubicBezTo>
                  <a:cubicBezTo>
                    <a:pt x="59" y="7"/>
                    <a:pt x="60" y="8"/>
                    <a:pt x="60" y="10"/>
                  </a:cubicBezTo>
                  <a:cubicBezTo>
                    <a:pt x="60" y="10"/>
                    <a:pt x="60" y="10"/>
                    <a:pt x="60" y="10"/>
                  </a:cubicBezTo>
                  <a:cubicBezTo>
                    <a:pt x="60" y="8"/>
                    <a:pt x="60" y="7"/>
                    <a:pt x="61" y="5"/>
                  </a:cubicBezTo>
                  <a:cubicBezTo>
                    <a:pt x="62" y="3"/>
                    <a:pt x="65" y="3"/>
                    <a:pt x="66" y="2"/>
                  </a:cubicBezTo>
                  <a:cubicBezTo>
                    <a:pt x="66" y="2"/>
                    <a:pt x="67" y="2"/>
                    <a:pt x="67" y="2"/>
                  </a:cubicBezTo>
                  <a:close/>
                  <a:moveTo>
                    <a:pt x="77" y="14"/>
                  </a:moveTo>
                  <a:cubicBezTo>
                    <a:pt x="76" y="13"/>
                    <a:pt x="76" y="13"/>
                    <a:pt x="76" y="13"/>
                  </a:cubicBezTo>
                  <a:cubicBezTo>
                    <a:pt x="78" y="11"/>
                    <a:pt x="78" y="8"/>
                    <a:pt x="77" y="6"/>
                  </a:cubicBezTo>
                  <a:cubicBezTo>
                    <a:pt x="75" y="3"/>
                    <a:pt x="73" y="1"/>
                    <a:pt x="72" y="2"/>
                  </a:cubicBezTo>
                  <a:cubicBezTo>
                    <a:pt x="73" y="5"/>
                    <a:pt x="76" y="11"/>
                    <a:pt x="73" y="15"/>
                  </a:cubicBezTo>
                  <a:cubicBezTo>
                    <a:pt x="72" y="16"/>
                    <a:pt x="70" y="17"/>
                    <a:pt x="67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5" y="12"/>
                    <a:pt x="66" y="10"/>
                    <a:pt x="68" y="8"/>
                  </a:cubicBezTo>
                  <a:cubicBezTo>
                    <a:pt x="68" y="8"/>
                    <a:pt x="68" y="7"/>
                    <a:pt x="69" y="7"/>
                  </a:cubicBezTo>
                  <a:cubicBezTo>
                    <a:pt x="69" y="6"/>
                    <a:pt x="68" y="6"/>
                    <a:pt x="68" y="6"/>
                  </a:cubicBezTo>
                  <a:cubicBezTo>
                    <a:pt x="67" y="6"/>
                    <a:pt x="66" y="7"/>
                    <a:pt x="65" y="8"/>
                  </a:cubicBezTo>
                  <a:cubicBezTo>
                    <a:pt x="64" y="10"/>
                    <a:pt x="63" y="11"/>
                    <a:pt x="61" y="12"/>
                  </a:cubicBezTo>
                  <a:cubicBezTo>
                    <a:pt x="61" y="12"/>
                    <a:pt x="61" y="12"/>
                    <a:pt x="61" y="12"/>
                  </a:cubicBezTo>
                  <a:cubicBezTo>
                    <a:pt x="61" y="14"/>
                    <a:pt x="62" y="17"/>
                    <a:pt x="60" y="18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53" y="18"/>
                    <a:pt x="46" y="17"/>
                    <a:pt x="39" y="16"/>
                  </a:cubicBezTo>
                  <a:cubicBezTo>
                    <a:pt x="32" y="15"/>
                    <a:pt x="26" y="14"/>
                    <a:pt x="20" y="14"/>
                  </a:cubicBezTo>
                  <a:cubicBezTo>
                    <a:pt x="20" y="14"/>
                    <a:pt x="20" y="14"/>
                    <a:pt x="20" y="14"/>
                  </a:cubicBezTo>
                  <a:cubicBezTo>
                    <a:pt x="15" y="14"/>
                    <a:pt x="11" y="15"/>
                    <a:pt x="7" y="17"/>
                  </a:cubicBezTo>
                  <a:cubicBezTo>
                    <a:pt x="9" y="16"/>
                    <a:pt x="11" y="16"/>
                    <a:pt x="13" y="16"/>
                  </a:cubicBezTo>
                  <a:cubicBezTo>
                    <a:pt x="18" y="16"/>
                    <a:pt x="24" y="18"/>
                    <a:pt x="29" y="19"/>
                  </a:cubicBezTo>
                  <a:cubicBezTo>
                    <a:pt x="31" y="19"/>
                    <a:pt x="31" y="19"/>
                    <a:pt x="31" y="19"/>
                  </a:cubicBezTo>
                  <a:cubicBezTo>
                    <a:pt x="34" y="18"/>
                    <a:pt x="37" y="17"/>
                    <a:pt x="40" y="17"/>
                  </a:cubicBezTo>
                  <a:cubicBezTo>
                    <a:pt x="40" y="17"/>
                    <a:pt x="40" y="17"/>
                    <a:pt x="40" y="17"/>
                  </a:cubicBezTo>
                  <a:cubicBezTo>
                    <a:pt x="45" y="17"/>
                    <a:pt x="49" y="18"/>
                    <a:pt x="54" y="19"/>
                  </a:cubicBezTo>
                  <a:cubicBezTo>
                    <a:pt x="55" y="19"/>
                    <a:pt x="57" y="20"/>
                    <a:pt x="58" y="20"/>
                  </a:cubicBezTo>
                  <a:cubicBezTo>
                    <a:pt x="60" y="20"/>
                    <a:pt x="60" y="20"/>
                    <a:pt x="60" y="20"/>
                  </a:cubicBezTo>
                  <a:cubicBezTo>
                    <a:pt x="59" y="21"/>
                    <a:pt x="59" y="21"/>
                    <a:pt x="59" y="21"/>
                  </a:cubicBezTo>
                  <a:cubicBezTo>
                    <a:pt x="56" y="23"/>
                    <a:pt x="53" y="24"/>
                    <a:pt x="50" y="24"/>
                  </a:cubicBezTo>
                  <a:cubicBezTo>
                    <a:pt x="47" y="24"/>
                    <a:pt x="43" y="23"/>
                    <a:pt x="40" y="22"/>
                  </a:cubicBezTo>
                  <a:cubicBezTo>
                    <a:pt x="37" y="21"/>
                    <a:pt x="34" y="20"/>
                    <a:pt x="31" y="20"/>
                  </a:cubicBezTo>
                  <a:cubicBezTo>
                    <a:pt x="30" y="20"/>
                    <a:pt x="30" y="20"/>
                    <a:pt x="30" y="20"/>
                  </a:cubicBezTo>
                  <a:cubicBezTo>
                    <a:pt x="30" y="20"/>
                    <a:pt x="31" y="20"/>
                    <a:pt x="31" y="20"/>
                  </a:cubicBezTo>
                  <a:cubicBezTo>
                    <a:pt x="36" y="22"/>
                    <a:pt x="41" y="24"/>
                    <a:pt x="46" y="24"/>
                  </a:cubicBezTo>
                  <a:cubicBezTo>
                    <a:pt x="47" y="24"/>
                    <a:pt x="48" y="24"/>
                    <a:pt x="49" y="24"/>
                  </a:cubicBezTo>
                  <a:cubicBezTo>
                    <a:pt x="61" y="24"/>
                    <a:pt x="72" y="20"/>
                    <a:pt x="82" y="16"/>
                  </a:cubicBezTo>
                  <a:cubicBezTo>
                    <a:pt x="84" y="16"/>
                    <a:pt x="86" y="15"/>
                    <a:pt x="88" y="14"/>
                  </a:cubicBezTo>
                  <a:cubicBezTo>
                    <a:pt x="88" y="14"/>
                    <a:pt x="88" y="14"/>
                    <a:pt x="88" y="14"/>
                  </a:cubicBezTo>
                  <a:cubicBezTo>
                    <a:pt x="87" y="13"/>
                    <a:pt x="87" y="12"/>
                    <a:pt x="87" y="12"/>
                  </a:cubicBezTo>
                  <a:cubicBezTo>
                    <a:pt x="88" y="10"/>
                    <a:pt x="91" y="9"/>
                    <a:pt x="94" y="7"/>
                  </a:cubicBezTo>
                  <a:cubicBezTo>
                    <a:pt x="97" y="7"/>
                    <a:pt x="99" y="6"/>
                    <a:pt x="100" y="5"/>
                  </a:cubicBezTo>
                  <a:cubicBezTo>
                    <a:pt x="101" y="4"/>
                    <a:pt x="101" y="4"/>
                    <a:pt x="101" y="4"/>
                  </a:cubicBezTo>
                  <a:cubicBezTo>
                    <a:pt x="92" y="6"/>
                    <a:pt x="84" y="9"/>
                    <a:pt x="77" y="14"/>
                  </a:cubicBezTo>
                  <a:close/>
                  <a:moveTo>
                    <a:pt x="126" y="98"/>
                  </a:moveTo>
                  <a:cubicBezTo>
                    <a:pt x="126" y="98"/>
                    <a:pt x="125" y="98"/>
                    <a:pt x="125" y="98"/>
                  </a:cubicBezTo>
                  <a:cubicBezTo>
                    <a:pt x="124" y="98"/>
                    <a:pt x="124" y="98"/>
                    <a:pt x="124" y="98"/>
                  </a:cubicBezTo>
                  <a:cubicBezTo>
                    <a:pt x="124" y="97"/>
                    <a:pt x="124" y="97"/>
                    <a:pt x="124" y="97"/>
                  </a:cubicBezTo>
                  <a:cubicBezTo>
                    <a:pt x="123" y="85"/>
                    <a:pt x="129" y="74"/>
                    <a:pt x="135" y="64"/>
                  </a:cubicBezTo>
                  <a:cubicBezTo>
                    <a:pt x="141" y="54"/>
                    <a:pt x="147" y="45"/>
                    <a:pt x="146" y="34"/>
                  </a:cubicBezTo>
                  <a:cubicBezTo>
                    <a:pt x="144" y="15"/>
                    <a:pt x="130" y="4"/>
                    <a:pt x="110" y="4"/>
                  </a:cubicBezTo>
                  <a:cubicBezTo>
                    <a:pt x="107" y="4"/>
                    <a:pt x="104" y="4"/>
                    <a:pt x="101" y="4"/>
                  </a:cubicBezTo>
                  <a:cubicBezTo>
                    <a:pt x="102" y="5"/>
                    <a:pt x="102" y="5"/>
                    <a:pt x="102" y="5"/>
                  </a:cubicBezTo>
                  <a:cubicBezTo>
                    <a:pt x="102" y="6"/>
                    <a:pt x="102" y="6"/>
                    <a:pt x="102" y="7"/>
                  </a:cubicBezTo>
                  <a:cubicBezTo>
                    <a:pt x="101" y="9"/>
                    <a:pt x="99" y="10"/>
                    <a:pt x="96" y="11"/>
                  </a:cubicBezTo>
                  <a:cubicBezTo>
                    <a:pt x="93" y="11"/>
                    <a:pt x="90" y="12"/>
                    <a:pt x="89" y="14"/>
                  </a:cubicBezTo>
                  <a:cubicBezTo>
                    <a:pt x="97" y="11"/>
                    <a:pt x="106" y="8"/>
                    <a:pt x="115" y="8"/>
                  </a:cubicBezTo>
                  <a:cubicBezTo>
                    <a:pt x="121" y="8"/>
                    <a:pt x="127" y="9"/>
                    <a:pt x="132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45" y="27"/>
                    <a:pt x="137" y="40"/>
                    <a:pt x="130" y="52"/>
                  </a:cubicBezTo>
                  <a:cubicBezTo>
                    <a:pt x="126" y="58"/>
                    <a:pt x="123" y="64"/>
                    <a:pt x="122" y="71"/>
                  </a:cubicBezTo>
                  <a:cubicBezTo>
                    <a:pt x="120" y="76"/>
                    <a:pt x="121" y="80"/>
                    <a:pt x="121" y="84"/>
                  </a:cubicBezTo>
                  <a:cubicBezTo>
                    <a:pt x="122" y="72"/>
                    <a:pt x="126" y="63"/>
                    <a:pt x="131" y="55"/>
                  </a:cubicBezTo>
                  <a:cubicBezTo>
                    <a:pt x="135" y="47"/>
                    <a:pt x="139" y="39"/>
                    <a:pt x="140" y="28"/>
                  </a:cubicBezTo>
                  <a:cubicBezTo>
                    <a:pt x="139" y="27"/>
                    <a:pt x="138" y="25"/>
                    <a:pt x="139" y="24"/>
                  </a:cubicBezTo>
                  <a:cubicBezTo>
                    <a:pt x="139" y="24"/>
                    <a:pt x="139" y="24"/>
                    <a:pt x="140" y="24"/>
                  </a:cubicBezTo>
                  <a:cubicBezTo>
                    <a:pt x="140" y="24"/>
                    <a:pt x="140" y="24"/>
                    <a:pt x="140" y="24"/>
                  </a:cubicBezTo>
                  <a:cubicBezTo>
                    <a:pt x="141" y="24"/>
                    <a:pt x="142" y="24"/>
                    <a:pt x="143" y="26"/>
                  </a:cubicBezTo>
                  <a:cubicBezTo>
                    <a:pt x="143" y="26"/>
                    <a:pt x="143" y="26"/>
                    <a:pt x="143" y="26"/>
                  </a:cubicBezTo>
                  <a:cubicBezTo>
                    <a:pt x="145" y="43"/>
                    <a:pt x="139" y="55"/>
                    <a:pt x="133" y="66"/>
                  </a:cubicBezTo>
                  <a:cubicBezTo>
                    <a:pt x="129" y="73"/>
                    <a:pt x="125" y="81"/>
                    <a:pt x="123" y="89"/>
                  </a:cubicBezTo>
                  <a:cubicBezTo>
                    <a:pt x="123" y="90"/>
                    <a:pt x="123" y="90"/>
                    <a:pt x="123" y="90"/>
                  </a:cubicBezTo>
                  <a:cubicBezTo>
                    <a:pt x="123" y="94"/>
                    <a:pt x="124" y="97"/>
                    <a:pt x="124" y="102"/>
                  </a:cubicBezTo>
                  <a:cubicBezTo>
                    <a:pt x="125" y="105"/>
                    <a:pt x="125" y="108"/>
                    <a:pt x="125" y="112"/>
                  </a:cubicBezTo>
                  <a:cubicBezTo>
                    <a:pt x="125" y="124"/>
                    <a:pt x="125" y="135"/>
                    <a:pt x="135" y="137"/>
                  </a:cubicBezTo>
                  <a:cubicBezTo>
                    <a:pt x="129" y="133"/>
                    <a:pt x="129" y="124"/>
                    <a:pt x="129" y="115"/>
                  </a:cubicBezTo>
                  <a:cubicBezTo>
                    <a:pt x="129" y="112"/>
                    <a:pt x="129" y="112"/>
                    <a:pt x="129" y="112"/>
                  </a:cubicBezTo>
                  <a:cubicBezTo>
                    <a:pt x="130" y="112"/>
                    <a:pt x="130" y="112"/>
                    <a:pt x="130" y="112"/>
                  </a:cubicBezTo>
                  <a:cubicBezTo>
                    <a:pt x="133" y="115"/>
                    <a:pt x="137" y="116"/>
                    <a:pt x="141" y="116"/>
                  </a:cubicBezTo>
                  <a:cubicBezTo>
                    <a:pt x="143" y="116"/>
                    <a:pt x="145" y="115"/>
                    <a:pt x="147" y="114"/>
                  </a:cubicBezTo>
                  <a:cubicBezTo>
                    <a:pt x="147" y="112"/>
                    <a:pt x="147" y="109"/>
                    <a:pt x="147" y="106"/>
                  </a:cubicBezTo>
                  <a:cubicBezTo>
                    <a:pt x="147" y="103"/>
                    <a:pt x="147" y="100"/>
                    <a:pt x="147" y="98"/>
                  </a:cubicBezTo>
                  <a:cubicBezTo>
                    <a:pt x="147" y="98"/>
                    <a:pt x="147" y="98"/>
                    <a:pt x="147" y="98"/>
                  </a:cubicBezTo>
                  <a:cubicBezTo>
                    <a:pt x="146" y="99"/>
                    <a:pt x="145" y="99"/>
                    <a:pt x="144" y="99"/>
                  </a:cubicBezTo>
                  <a:cubicBezTo>
                    <a:pt x="143" y="99"/>
                    <a:pt x="142" y="99"/>
                    <a:pt x="141" y="99"/>
                  </a:cubicBezTo>
                  <a:cubicBezTo>
                    <a:pt x="138" y="98"/>
                    <a:pt x="136" y="97"/>
                    <a:pt x="134" y="98"/>
                  </a:cubicBezTo>
                  <a:cubicBezTo>
                    <a:pt x="131" y="99"/>
                    <a:pt x="131" y="99"/>
                    <a:pt x="131" y="99"/>
                  </a:cubicBezTo>
                  <a:cubicBezTo>
                    <a:pt x="133" y="97"/>
                    <a:pt x="133" y="97"/>
                    <a:pt x="133" y="97"/>
                  </a:cubicBezTo>
                  <a:cubicBezTo>
                    <a:pt x="137" y="93"/>
                    <a:pt x="142" y="93"/>
                    <a:pt x="147" y="97"/>
                  </a:cubicBezTo>
                  <a:cubicBezTo>
                    <a:pt x="147" y="97"/>
                    <a:pt x="147" y="97"/>
                    <a:pt x="147" y="97"/>
                  </a:cubicBezTo>
                  <a:cubicBezTo>
                    <a:pt x="147" y="96"/>
                    <a:pt x="146" y="95"/>
                    <a:pt x="146" y="94"/>
                  </a:cubicBezTo>
                  <a:cubicBezTo>
                    <a:pt x="145" y="93"/>
                    <a:pt x="143" y="93"/>
                    <a:pt x="142" y="93"/>
                  </a:cubicBezTo>
                  <a:cubicBezTo>
                    <a:pt x="139" y="93"/>
                    <a:pt x="136" y="94"/>
                    <a:pt x="133" y="96"/>
                  </a:cubicBezTo>
                  <a:cubicBezTo>
                    <a:pt x="130" y="97"/>
                    <a:pt x="128" y="98"/>
                    <a:pt x="126" y="98"/>
                  </a:cubicBezTo>
                  <a:close/>
                  <a:moveTo>
                    <a:pt x="88" y="12"/>
                  </a:moveTo>
                  <a:cubicBezTo>
                    <a:pt x="90" y="11"/>
                    <a:pt x="93" y="10"/>
                    <a:pt x="95" y="9"/>
                  </a:cubicBezTo>
                  <a:cubicBezTo>
                    <a:pt x="98" y="8"/>
                    <a:pt x="100" y="8"/>
                    <a:pt x="101" y="7"/>
                  </a:cubicBezTo>
                  <a:cubicBezTo>
                    <a:pt x="101" y="7"/>
                    <a:pt x="101" y="6"/>
                    <a:pt x="101" y="6"/>
                  </a:cubicBezTo>
                  <a:cubicBezTo>
                    <a:pt x="99" y="7"/>
                    <a:pt x="97" y="8"/>
                    <a:pt x="95" y="9"/>
                  </a:cubicBezTo>
                  <a:cubicBezTo>
                    <a:pt x="92" y="10"/>
                    <a:pt x="89" y="11"/>
                    <a:pt x="88" y="12"/>
                  </a:cubicBezTo>
                  <a:close/>
                  <a:moveTo>
                    <a:pt x="56" y="21"/>
                  </a:moveTo>
                  <a:cubicBezTo>
                    <a:pt x="55" y="21"/>
                    <a:pt x="54" y="21"/>
                    <a:pt x="53" y="20"/>
                  </a:cubicBezTo>
                  <a:cubicBezTo>
                    <a:pt x="49" y="19"/>
                    <a:pt x="45" y="19"/>
                    <a:pt x="40" y="19"/>
                  </a:cubicBezTo>
                  <a:cubicBezTo>
                    <a:pt x="39" y="19"/>
                    <a:pt x="37" y="19"/>
                    <a:pt x="35" y="19"/>
                  </a:cubicBezTo>
                  <a:cubicBezTo>
                    <a:pt x="37" y="20"/>
                    <a:pt x="38" y="20"/>
                    <a:pt x="40" y="20"/>
                  </a:cubicBezTo>
                  <a:cubicBezTo>
                    <a:pt x="44" y="21"/>
                    <a:pt x="47" y="22"/>
                    <a:pt x="50" y="22"/>
                  </a:cubicBezTo>
                  <a:cubicBezTo>
                    <a:pt x="52" y="22"/>
                    <a:pt x="54" y="22"/>
                    <a:pt x="56" y="21"/>
                  </a:cubicBezTo>
                  <a:close/>
                  <a:moveTo>
                    <a:pt x="141" y="27"/>
                  </a:moveTo>
                  <a:cubicBezTo>
                    <a:pt x="141" y="26"/>
                    <a:pt x="141" y="26"/>
                    <a:pt x="140" y="25"/>
                  </a:cubicBezTo>
                  <a:cubicBezTo>
                    <a:pt x="141" y="26"/>
                    <a:pt x="141" y="27"/>
                    <a:pt x="141" y="27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40"/>
                    <a:pt x="136" y="48"/>
                    <a:pt x="132" y="56"/>
                  </a:cubicBezTo>
                  <a:cubicBezTo>
                    <a:pt x="128" y="64"/>
                    <a:pt x="123" y="72"/>
                    <a:pt x="123" y="84"/>
                  </a:cubicBezTo>
                  <a:cubicBezTo>
                    <a:pt x="125" y="77"/>
                    <a:pt x="128" y="71"/>
                    <a:pt x="131" y="66"/>
                  </a:cubicBezTo>
                  <a:cubicBezTo>
                    <a:pt x="138" y="54"/>
                    <a:pt x="144" y="43"/>
                    <a:pt x="141" y="27"/>
                  </a:cubicBezTo>
                  <a:close/>
                  <a:moveTo>
                    <a:pt x="145" y="98"/>
                  </a:moveTo>
                  <a:cubicBezTo>
                    <a:pt x="142" y="95"/>
                    <a:pt x="139" y="95"/>
                    <a:pt x="136" y="96"/>
                  </a:cubicBezTo>
                  <a:cubicBezTo>
                    <a:pt x="138" y="96"/>
                    <a:pt x="140" y="97"/>
                    <a:pt x="141" y="97"/>
                  </a:cubicBezTo>
                  <a:cubicBezTo>
                    <a:pt x="143" y="98"/>
                    <a:pt x="144" y="98"/>
                    <a:pt x="145" y="98"/>
                  </a:cubicBezTo>
                  <a:close/>
                  <a:moveTo>
                    <a:pt x="132" y="100"/>
                  </a:moveTo>
                  <a:cubicBezTo>
                    <a:pt x="142" y="100"/>
                    <a:pt x="142" y="100"/>
                    <a:pt x="142" y="100"/>
                  </a:cubicBezTo>
                  <a:cubicBezTo>
                    <a:pt x="143" y="100"/>
                    <a:pt x="143" y="100"/>
                    <a:pt x="143" y="100"/>
                  </a:cubicBezTo>
                  <a:cubicBezTo>
                    <a:pt x="146" y="102"/>
                    <a:pt x="146" y="108"/>
                    <a:pt x="146" y="113"/>
                  </a:cubicBezTo>
                  <a:cubicBezTo>
                    <a:pt x="146" y="114"/>
                    <a:pt x="146" y="114"/>
                    <a:pt x="146" y="114"/>
                  </a:cubicBezTo>
                  <a:cubicBezTo>
                    <a:pt x="145" y="114"/>
                    <a:pt x="145" y="114"/>
                    <a:pt x="145" y="114"/>
                  </a:cubicBezTo>
                  <a:cubicBezTo>
                    <a:pt x="138" y="115"/>
                    <a:pt x="132" y="112"/>
                    <a:pt x="130" y="108"/>
                  </a:cubicBezTo>
                  <a:cubicBezTo>
                    <a:pt x="129" y="105"/>
                    <a:pt x="129" y="102"/>
                    <a:pt x="132" y="100"/>
                  </a:cubicBezTo>
                  <a:close/>
                  <a:moveTo>
                    <a:pt x="142" y="101"/>
                  </a:moveTo>
                  <a:cubicBezTo>
                    <a:pt x="133" y="101"/>
                    <a:pt x="133" y="101"/>
                    <a:pt x="133" y="101"/>
                  </a:cubicBezTo>
                  <a:cubicBezTo>
                    <a:pt x="131" y="103"/>
                    <a:pt x="130" y="105"/>
                    <a:pt x="131" y="107"/>
                  </a:cubicBezTo>
                  <a:cubicBezTo>
                    <a:pt x="133" y="111"/>
                    <a:pt x="138" y="113"/>
                    <a:pt x="144" y="112"/>
                  </a:cubicBezTo>
                  <a:cubicBezTo>
                    <a:pt x="145" y="106"/>
                    <a:pt x="144" y="103"/>
                    <a:pt x="142" y="10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95" name="Полилиния 51"/>
            <p:cNvSpPr>
              <a:spLocks noEditPoints="1"/>
            </p:cNvSpPr>
            <p:nvPr/>
          </p:nvSpPr>
          <p:spPr bwMode="auto">
            <a:xfrm>
              <a:off x="4205288" y="5753100"/>
              <a:ext cx="303213" cy="344488"/>
            </a:xfrm>
            <a:custGeom>
              <a:avLst/>
              <a:gdLst>
                <a:gd name="T0" fmla="*/ 47 w 135"/>
                <a:gd name="T1" fmla="*/ 133 h 153"/>
                <a:gd name="T2" fmla="*/ 91 w 135"/>
                <a:gd name="T3" fmla="*/ 114 h 153"/>
                <a:gd name="T4" fmla="*/ 47 w 135"/>
                <a:gd name="T5" fmla="*/ 138 h 153"/>
                <a:gd name="T6" fmla="*/ 0 w 135"/>
                <a:gd name="T7" fmla="*/ 124 h 153"/>
                <a:gd name="T8" fmla="*/ 4 w 135"/>
                <a:gd name="T9" fmla="*/ 133 h 153"/>
                <a:gd name="T10" fmla="*/ 97 w 135"/>
                <a:gd name="T11" fmla="*/ 109 h 153"/>
                <a:gd name="T12" fmla="*/ 100 w 135"/>
                <a:gd name="T13" fmla="*/ 94 h 153"/>
                <a:gd name="T14" fmla="*/ 125 w 135"/>
                <a:gd name="T15" fmla="*/ 22 h 153"/>
                <a:gd name="T16" fmla="*/ 101 w 135"/>
                <a:gd name="T17" fmla="*/ 15 h 153"/>
                <a:gd name="T18" fmla="*/ 114 w 135"/>
                <a:gd name="T19" fmla="*/ 5 h 153"/>
                <a:gd name="T20" fmla="*/ 132 w 135"/>
                <a:gd name="T21" fmla="*/ 30 h 153"/>
                <a:gd name="T22" fmla="*/ 107 w 135"/>
                <a:gd name="T23" fmla="*/ 106 h 153"/>
                <a:gd name="T24" fmla="*/ 100 w 135"/>
                <a:gd name="T25" fmla="*/ 137 h 153"/>
                <a:gd name="T26" fmla="*/ 95 w 135"/>
                <a:gd name="T27" fmla="*/ 113 h 153"/>
                <a:gd name="T28" fmla="*/ 47 w 135"/>
                <a:gd name="T29" fmla="*/ 133 h 153"/>
                <a:gd name="T30" fmla="*/ 102 w 135"/>
                <a:gd name="T31" fmla="*/ 107 h 153"/>
                <a:gd name="T32" fmla="*/ 128 w 135"/>
                <a:gd name="T33" fmla="*/ 36 h 153"/>
                <a:gd name="T34" fmla="*/ 102 w 135"/>
                <a:gd name="T35" fmla="*/ 107 h 153"/>
                <a:gd name="T36" fmla="*/ 114 w 135"/>
                <a:gd name="T37" fmla="*/ 110 h 153"/>
                <a:gd name="T38" fmla="*/ 118 w 135"/>
                <a:gd name="T39" fmla="*/ 128 h 153"/>
                <a:gd name="T40" fmla="*/ 114 w 135"/>
                <a:gd name="T41" fmla="*/ 110 h 153"/>
                <a:gd name="T42" fmla="*/ 104 w 135"/>
                <a:gd name="T43" fmla="*/ 110 h 153"/>
                <a:gd name="T44" fmla="*/ 102 w 135"/>
                <a:gd name="T45" fmla="*/ 131 h 153"/>
                <a:gd name="T46" fmla="*/ 115 w 135"/>
                <a:gd name="T47" fmla="*/ 133 h 153"/>
                <a:gd name="T48" fmla="*/ 104 w 135"/>
                <a:gd name="T49" fmla="*/ 110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35" h="153">
                  <a:moveTo>
                    <a:pt x="47" y="133"/>
                  </a:moveTo>
                  <a:cubicBezTo>
                    <a:pt x="62" y="133"/>
                    <a:pt x="76" y="119"/>
                    <a:pt x="91" y="114"/>
                  </a:cubicBezTo>
                  <a:cubicBezTo>
                    <a:pt x="82" y="120"/>
                    <a:pt x="63" y="134"/>
                    <a:pt x="47" y="138"/>
                  </a:cubicBezTo>
                  <a:cubicBezTo>
                    <a:pt x="28" y="143"/>
                    <a:pt x="0" y="144"/>
                    <a:pt x="0" y="124"/>
                  </a:cubicBezTo>
                  <a:cubicBezTo>
                    <a:pt x="6" y="123"/>
                    <a:pt x="1" y="132"/>
                    <a:pt x="4" y="133"/>
                  </a:cubicBezTo>
                  <a:cubicBezTo>
                    <a:pt x="38" y="148"/>
                    <a:pt x="65" y="113"/>
                    <a:pt x="97" y="109"/>
                  </a:cubicBezTo>
                  <a:cubicBezTo>
                    <a:pt x="98" y="104"/>
                    <a:pt x="100" y="100"/>
                    <a:pt x="100" y="94"/>
                  </a:cubicBezTo>
                  <a:cubicBezTo>
                    <a:pt x="109" y="85"/>
                    <a:pt x="131" y="46"/>
                    <a:pt x="125" y="22"/>
                  </a:cubicBezTo>
                  <a:cubicBezTo>
                    <a:pt x="123" y="12"/>
                    <a:pt x="109" y="0"/>
                    <a:pt x="101" y="15"/>
                  </a:cubicBezTo>
                  <a:cubicBezTo>
                    <a:pt x="97" y="9"/>
                    <a:pt x="107" y="4"/>
                    <a:pt x="114" y="5"/>
                  </a:cubicBezTo>
                  <a:cubicBezTo>
                    <a:pt x="125" y="6"/>
                    <a:pt x="131" y="18"/>
                    <a:pt x="132" y="30"/>
                  </a:cubicBezTo>
                  <a:cubicBezTo>
                    <a:pt x="135" y="56"/>
                    <a:pt x="111" y="90"/>
                    <a:pt x="107" y="106"/>
                  </a:cubicBezTo>
                  <a:cubicBezTo>
                    <a:pt x="133" y="105"/>
                    <a:pt x="126" y="153"/>
                    <a:pt x="100" y="137"/>
                  </a:cubicBezTo>
                  <a:cubicBezTo>
                    <a:pt x="97" y="130"/>
                    <a:pt x="98" y="120"/>
                    <a:pt x="95" y="113"/>
                  </a:cubicBezTo>
                  <a:cubicBezTo>
                    <a:pt x="78" y="113"/>
                    <a:pt x="63" y="127"/>
                    <a:pt x="47" y="133"/>
                  </a:cubicBezTo>
                  <a:close/>
                  <a:moveTo>
                    <a:pt x="102" y="107"/>
                  </a:moveTo>
                  <a:cubicBezTo>
                    <a:pt x="112" y="84"/>
                    <a:pt x="130" y="63"/>
                    <a:pt x="128" y="36"/>
                  </a:cubicBezTo>
                  <a:cubicBezTo>
                    <a:pt x="126" y="65"/>
                    <a:pt x="105" y="83"/>
                    <a:pt x="102" y="107"/>
                  </a:cubicBezTo>
                  <a:close/>
                  <a:moveTo>
                    <a:pt x="114" y="110"/>
                  </a:moveTo>
                  <a:cubicBezTo>
                    <a:pt x="117" y="118"/>
                    <a:pt x="121" y="121"/>
                    <a:pt x="118" y="128"/>
                  </a:cubicBezTo>
                  <a:cubicBezTo>
                    <a:pt x="128" y="125"/>
                    <a:pt x="119" y="112"/>
                    <a:pt x="114" y="110"/>
                  </a:cubicBezTo>
                  <a:close/>
                  <a:moveTo>
                    <a:pt x="104" y="110"/>
                  </a:moveTo>
                  <a:cubicBezTo>
                    <a:pt x="100" y="114"/>
                    <a:pt x="100" y="125"/>
                    <a:pt x="102" y="131"/>
                  </a:cubicBezTo>
                  <a:cubicBezTo>
                    <a:pt x="108" y="132"/>
                    <a:pt x="110" y="135"/>
                    <a:pt x="115" y="133"/>
                  </a:cubicBezTo>
                  <a:cubicBezTo>
                    <a:pt x="120" y="121"/>
                    <a:pt x="114" y="111"/>
                    <a:pt x="104" y="11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96" name="Полилиния 52"/>
            <p:cNvSpPr>
              <a:spLocks noEditPoints="1"/>
            </p:cNvSpPr>
            <p:nvPr/>
          </p:nvSpPr>
          <p:spPr bwMode="auto">
            <a:xfrm>
              <a:off x="4202113" y="5762625"/>
              <a:ext cx="306388" cy="311150"/>
            </a:xfrm>
            <a:custGeom>
              <a:avLst/>
              <a:gdLst>
                <a:gd name="T0" fmla="*/ 0 w 136"/>
                <a:gd name="T1" fmla="*/ 120 h 138"/>
                <a:gd name="T2" fmla="*/ 4 w 136"/>
                <a:gd name="T3" fmla="*/ 120 h 138"/>
                <a:gd name="T4" fmla="*/ 23 w 136"/>
                <a:gd name="T5" fmla="*/ 132 h 138"/>
                <a:gd name="T6" fmla="*/ 97 w 136"/>
                <a:gd name="T7" fmla="*/ 104 h 138"/>
                <a:gd name="T8" fmla="*/ 100 w 136"/>
                <a:gd name="T9" fmla="*/ 90 h 138"/>
                <a:gd name="T10" fmla="*/ 103 w 136"/>
                <a:gd name="T11" fmla="*/ 11 h 138"/>
                <a:gd name="T12" fmla="*/ 101 w 136"/>
                <a:gd name="T13" fmla="*/ 6 h 138"/>
                <a:gd name="T14" fmla="*/ 134 w 136"/>
                <a:gd name="T15" fmla="*/ 26 h 138"/>
                <a:gd name="T16" fmla="*/ 125 w 136"/>
                <a:gd name="T17" fmla="*/ 119 h 138"/>
                <a:gd name="T18" fmla="*/ 100 w 136"/>
                <a:gd name="T19" fmla="*/ 133 h 138"/>
                <a:gd name="T20" fmla="*/ 96 w 136"/>
                <a:gd name="T21" fmla="*/ 110 h 138"/>
                <a:gd name="T22" fmla="*/ 87 w 136"/>
                <a:gd name="T23" fmla="*/ 115 h 138"/>
                <a:gd name="T24" fmla="*/ 5 w 136"/>
                <a:gd name="T25" fmla="*/ 129 h 138"/>
                <a:gd name="T26" fmla="*/ 48 w 136"/>
                <a:gd name="T27" fmla="*/ 134 h 138"/>
                <a:gd name="T28" fmla="*/ 48 w 136"/>
                <a:gd name="T29" fmla="*/ 129 h 138"/>
                <a:gd name="T30" fmla="*/ 65 w 136"/>
                <a:gd name="T31" fmla="*/ 120 h 138"/>
                <a:gd name="T32" fmla="*/ 97 w 136"/>
                <a:gd name="T33" fmla="*/ 108 h 138"/>
                <a:gd name="T34" fmla="*/ 97 w 136"/>
                <a:gd name="T35" fmla="*/ 109 h 138"/>
                <a:gd name="T36" fmla="*/ 111 w 136"/>
                <a:gd name="T37" fmla="*/ 135 h 138"/>
                <a:gd name="T38" fmla="*/ 118 w 136"/>
                <a:gd name="T39" fmla="*/ 125 h 138"/>
                <a:gd name="T40" fmla="*/ 117 w 136"/>
                <a:gd name="T41" fmla="*/ 129 h 138"/>
                <a:gd name="T42" fmla="*/ 108 w 136"/>
                <a:gd name="T43" fmla="*/ 129 h 138"/>
                <a:gd name="T44" fmla="*/ 103 w 136"/>
                <a:gd name="T45" fmla="*/ 128 h 138"/>
                <a:gd name="T46" fmla="*/ 105 w 136"/>
                <a:gd name="T47" fmla="*/ 105 h 138"/>
                <a:gd name="T48" fmla="*/ 118 w 136"/>
                <a:gd name="T49" fmla="*/ 124 h 138"/>
                <a:gd name="T50" fmla="*/ 114 w 136"/>
                <a:gd name="T51" fmla="*/ 105 h 138"/>
                <a:gd name="T52" fmla="*/ 108 w 136"/>
                <a:gd name="T53" fmla="*/ 102 h 138"/>
                <a:gd name="T54" fmla="*/ 115 w 136"/>
                <a:gd name="T55" fmla="*/ 82 h 138"/>
                <a:gd name="T56" fmla="*/ 102 w 136"/>
                <a:gd name="T57" fmla="*/ 7 h 138"/>
                <a:gd name="T58" fmla="*/ 127 w 136"/>
                <a:gd name="T59" fmla="*/ 18 h 138"/>
                <a:gd name="T60" fmla="*/ 98 w 136"/>
                <a:gd name="T61" fmla="*/ 105 h 138"/>
                <a:gd name="T62" fmla="*/ 23 w 136"/>
                <a:gd name="T63" fmla="*/ 133 h 138"/>
                <a:gd name="T64" fmla="*/ 104 w 136"/>
                <a:gd name="T65" fmla="*/ 127 h 138"/>
                <a:gd name="T66" fmla="*/ 115 w 136"/>
                <a:gd name="T67" fmla="*/ 113 h 138"/>
                <a:gd name="T68" fmla="*/ 89 w 136"/>
                <a:gd name="T69" fmla="*/ 110 h 138"/>
                <a:gd name="T70" fmla="*/ 74 w 136"/>
                <a:gd name="T71" fmla="*/ 118 h 138"/>
                <a:gd name="T72" fmla="*/ 4 w 136"/>
                <a:gd name="T73" fmla="*/ 127 h 138"/>
                <a:gd name="T74" fmla="*/ 2 w 136"/>
                <a:gd name="T75" fmla="*/ 121 h 138"/>
                <a:gd name="T76" fmla="*/ 120 w 136"/>
                <a:gd name="T77" fmla="*/ 123 h 138"/>
                <a:gd name="T78" fmla="*/ 102 w 136"/>
                <a:gd name="T79" fmla="*/ 108 h 138"/>
                <a:gd name="T80" fmla="*/ 128 w 136"/>
                <a:gd name="T81" fmla="*/ 32 h 138"/>
                <a:gd name="T82" fmla="*/ 104 w 136"/>
                <a:gd name="T83" fmla="*/ 103 h 138"/>
                <a:gd name="T84" fmla="*/ 116 w 136"/>
                <a:gd name="T85" fmla="*/ 72 h 138"/>
                <a:gd name="T86" fmla="*/ 128 w 136"/>
                <a:gd name="T87" fmla="*/ 44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36" h="138">
                  <a:moveTo>
                    <a:pt x="26" y="138"/>
                  </a:moveTo>
                  <a:cubicBezTo>
                    <a:pt x="16" y="138"/>
                    <a:pt x="9" y="136"/>
                    <a:pt x="5" y="131"/>
                  </a:cubicBezTo>
                  <a:cubicBezTo>
                    <a:pt x="2" y="129"/>
                    <a:pt x="0" y="125"/>
                    <a:pt x="0" y="120"/>
                  </a:cubicBezTo>
                  <a:cubicBezTo>
                    <a:pt x="0" y="120"/>
                    <a:pt x="0" y="120"/>
                    <a:pt x="0" y="120"/>
                  </a:cubicBezTo>
                  <a:cubicBezTo>
                    <a:pt x="1" y="119"/>
                    <a:pt x="1" y="119"/>
                    <a:pt x="1" y="119"/>
                  </a:cubicBezTo>
                  <a:cubicBezTo>
                    <a:pt x="2" y="119"/>
                    <a:pt x="3" y="119"/>
                    <a:pt x="4" y="120"/>
                  </a:cubicBezTo>
                  <a:cubicBezTo>
                    <a:pt x="5" y="121"/>
                    <a:pt x="5" y="123"/>
                    <a:pt x="5" y="124"/>
                  </a:cubicBezTo>
                  <a:cubicBezTo>
                    <a:pt x="5" y="126"/>
                    <a:pt x="5" y="128"/>
                    <a:pt x="6" y="128"/>
                  </a:cubicBezTo>
                  <a:cubicBezTo>
                    <a:pt x="11" y="131"/>
                    <a:pt x="17" y="132"/>
                    <a:pt x="23" y="132"/>
                  </a:cubicBezTo>
                  <a:cubicBezTo>
                    <a:pt x="37" y="132"/>
                    <a:pt x="49" y="125"/>
                    <a:pt x="63" y="118"/>
                  </a:cubicBezTo>
                  <a:cubicBezTo>
                    <a:pt x="74" y="112"/>
                    <a:pt x="85" y="106"/>
                    <a:pt x="97" y="104"/>
                  </a:cubicBezTo>
                  <a:cubicBezTo>
                    <a:pt x="97" y="104"/>
                    <a:pt x="97" y="104"/>
                    <a:pt x="97" y="104"/>
                  </a:cubicBezTo>
                  <a:cubicBezTo>
                    <a:pt x="99" y="100"/>
                    <a:pt x="100" y="96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9" y="81"/>
                    <a:pt x="132" y="42"/>
                    <a:pt x="125" y="18"/>
                  </a:cubicBezTo>
                  <a:cubicBezTo>
                    <a:pt x="124" y="12"/>
                    <a:pt x="117" y="4"/>
                    <a:pt x="111" y="4"/>
                  </a:cubicBezTo>
                  <a:cubicBezTo>
                    <a:pt x="108" y="4"/>
                    <a:pt x="105" y="7"/>
                    <a:pt x="103" y="11"/>
                  </a:cubicBezTo>
                  <a:cubicBezTo>
                    <a:pt x="102" y="12"/>
                    <a:pt x="102" y="12"/>
                    <a:pt x="102" y="12"/>
                  </a:cubicBezTo>
                  <a:cubicBezTo>
                    <a:pt x="101" y="11"/>
                    <a:pt x="101" y="11"/>
                    <a:pt x="101" y="11"/>
                  </a:cubicBezTo>
                  <a:cubicBezTo>
                    <a:pt x="100" y="9"/>
                    <a:pt x="100" y="8"/>
                    <a:pt x="101" y="6"/>
                  </a:cubicBezTo>
                  <a:cubicBezTo>
                    <a:pt x="103" y="2"/>
                    <a:pt x="109" y="0"/>
                    <a:pt x="114" y="0"/>
                  </a:cubicBezTo>
                  <a:cubicBezTo>
                    <a:pt x="114" y="0"/>
                    <a:pt x="114" y="0"/>
                    <a:pt x="115" y="0"/>
                  </a:cubicBezTo>
                  <a:cubicBezTo>
                    <a:pt x="127" y="1"/>
                    <a:pt x="133" y="14"/>
                    <a:pt x="134" y="26"/>
                  </a:cubicBezTo>
                  <a:cubicBezTo>
                    <a:pt x="136" y="44"/>
                    <a:pt x="125" y="66"/>
                    <a:pt x="117" y="83"/>
                  </a:cubicBezTo>
                  <a:cubicBezTo>
                    <a:pt x="113" y="90"/>
                    <a:pt x="110" y="96"/>
                    <a:pt x="109" y="101"/>
                  </a:cubicBezTo>
                  <a:cubicBezTo>
                    <a:pt x="120" y="101"/>
                    <a:pt x="125" y="110"/>
                    <a:pt x="125" y="119"/>
                  </a:cubicBezTo>
                  <a:cubicBezTo>
                    <a:pt x="125" y="128"/>
                    <a:pt x="120" y="137"/>
                    <a:pt x="111" y="137"/>
                  </a:cubicBezTo>
                  <a:cubicBezTo>
                    <a:pt x="107" y="137"/>
                    <a:pt x="104" y="136"/>
                    <a:pt x="100" y="134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98" y="130"/>
                    <a:pt x="98" y="125"/>
                    <a:pt x="97" y="120"/>
                  </a:cubicBezTo>
                  <a:cubicBezTo>
                    <a:pt x="97" y="116"/>
                    <a:pt x="97" y="113"/>
                    <a:pt x="96" y="110"/>
                  </a:cubicBezTo>
                  <a:cubicBezTo>
                    <a:pt x="95" y="110"/>
                    <a:pt x="95" y="110"/>
                    <a:pt x="94" y="110"/>
                  </a:cubicBezTo>
                  <a:cubicBezTo>
                    <a:pt x="92" y="111"/>
                    <a:pt x="92" y="111"/>
                    <a:pt x="92" y="111"/>
                  </a:cubicBezTo>
                  <a:cubicBezTo>
                    <a:pt x="91" y="112"/>
                    <a:pt x="89" y="113"/>
                    <a:pt x="87" y="115"/>
                  </a:cubicBezTo>
                  <a:cubicBezTo>
                    <a:pt x="77" y="121"/>
                    <a:pt x="61" y="132"/>
                    <a:pt x="48" y="135"/>
                  </a:cubicBezTo>
                  <a:cubicBezTo>
                    <a:pt x="41" y="137"/>
                    <a:pt x="33" y="138"/>
                    <a:pt x="26" y="138"/>
                  </a:cubicBezTo>
                  <a:close/>
                  <a:moveTo>
                    <a:pt x="5" y="129"/>
                  </a:moveTo>
                  <a:cubicBezTo>
                    <a:pt x="5" y="130"/>
                    <a:pt x="5" y="130"/>
                    <a:pt x="6" y="130"/>
                  </a:cubicBezTo>
                  <a:cubicBezTo>
                    <a:pt x="10" y="134"/>
                    <a:pt x="17" y="137"/>
                    <a:pt x="26" y="137"/>
                  </a:cubicBezTo>
                  <a:cubicBezTo>
                    <a:pt x="33" y="137"/>
                    <a:pt x="41" y="135"/>
                    <a:pt x="48" y="134"/>
                  </a:cubicBezTo>
                  <a:cubicBezTo>
                    <a:pt x="61" y="130"/>
                    <a:pt x="76" y="120"/>
                    <a:pt x="86" y="114"/>
                  </a:cubicBezTo>
                  <a:cubicBezTo>
                    <a:pt x="82" y="115"/>
                    <a:pt x="78" y="117"/>
                    <a:pt x="75" y="119"/>
                  </a:cubicBezTo>
                  <a:cubicBezTo>
                    <a:pt x="66" y="124"/>
                    <a:pt x="57" y="129"/>
                    <a:pt x="48" y="129"/>
                  </a:cubicBezTo>
                  <a:cubicBezTo>
                    <a:pt x="44" y="129"/>
                    <a:pt x="44" y="129"/>
                    <a:pt x="44" y="129"/>
                  </a:cubicBezTo>
                  <a:cubicBezTo>
                    <a:pt x="48" y="128"/>
                    <a:pt x="48" y="128"/>
                    <a:pt x="48" y="128"/>
                  </a:cubicBezTo>
                  <a:cubicBezTo>
                    <a:pt x="54" y="126"/>
                    <a:pt x="59" y="123"/>
                    <a:pt x="65" y="120"/>
                  </a:cubicBezTo>
                  <a:cubicBezTo>
                    <a:pt x="75" y="114"/>
                    <a:pt x="85" y="108"/>
                    <a:pt x="96" y="108"/>
                  </a:cubicBezTo>
                  <a:cubicBezTo>
                    <a:pt x="96" y="108"/>
                    <a:pt x="96" y="108"/>
                    <a:pt x="96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9"/>
                    <a:pt x="97" y="109"/>
                    <a:pt x="97" y="109"/>
                  </a:cubicBezTo>
                  <a:cubicBezTo>
                    <a:pt x="98" y="112"/>
                    <a:pt x="99" y="116"/>
                    <a:pt x="99" y="120"/>
                  </a:cubicBezTo>
                  <a:cubicBezTo>
                    <a:pt x="99" y="124"/>
                    <a:pt x="100" y="129"/>
                    <a:pt x="101" y="132"/>
                  </a:cubicBezTo>
                  <a:cubicBezTo>
                    <a:pt x="104" y="134"/>
                    <a:pt x="108" y="135"/>
                    <a:pt x="111" y="135"/>
                  </a:cubicBezTo>
                  <a:cubicBezTo>
                    <a:pt x="118" y="135"/>
                    <a:pt x="122" y="129"/>
                    <a:pt x="123" y="123"/>
                  </a:cubicBezTo>
                  <a:cubicBezTo>
                    <a:pt x="122" y="124"/>
                    <a:pt x="121" y="125"/>
                    <a:pt x="119" y="125"/>
                  </a:cubicBezTo>
                  <a:cubicBezTo>
                    <a:pt x="118" y="125"/>
                    <a:pt x="118" y="125"/>
                    <a:pt x="118" y="125"/>
                  </a:cubicBezTo>
                  <a:cubicBezTo>
                    <a:pt x="118" y="127"/>
                    <a:pt x="117" y="128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5" y="130"/>
                    <a:pt x="114" y="130"/>
                    <a:pt x="113" y="130"/>
                  </a:cubicBezTo>
                  <a:cubicBezTo>
                    <a:pt x="113" y="130"/>
                    <a:pt x="113" y="130"/>
                    <a:pt x="113" y="130"/>
                  </a:cubicBezTo>
                  <a:cubicBezTo>
                    <a:pt x="111" y="130"/>
                    <a:pt x="109" y="130"/>
                    <a:pt x="108" y="129"/>
                  </a:cubicBezTo>
                  <a:cubicBezTo>
                    <a:pt x="106" y="129"/>
                    <a:pt x="105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0" y="122"/>
                    <a:pt x="100" y="110"/>
                    <a:pt x="104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10" y="106"/>
                    <a:pt x="114" y="108"/>
                    <a:pt x="116" y="112"/>
                  </a:cubicBezTo>
                  <a:cubicBezTo>
                    <a:pt x="118" y="116"/>
                    <a:pt x="119" y="120"/>
                    <a:pt x="118" y="124"/>
                  </a:cubicBezTo>
                  <a:cubicBezTo>
                    <a:pt x="118" y="124"/>
                    <a:pt x="118" y="124"/>
                    <a:pt x="118" y="124"/>
                  </a:cubicBezTo>
                  <a:cubicBezTo>
                    <a:pt x="121" y="119"/>
                    <a:pt x="119" y="116"/>
                    <a:pt x="117" y="112"/>
                  </a:cubicBezTo>
                  <a:cubicBezTo>
                    <a:pt x="116" y="110"/>
                    <a:pt x="115" y="109"/>
                    <a:pt x="114" y="106"/>
                  </a:cubicBezTo>
                  <a:cubicBezTo>
                    <a:pt x="114" y="105"/>
                    <a:pt x="114" y="105"/>
                    <a:pt x="114" y="105"/>
                  </a:cubicBezTo>
                  <a:cubicBezTo>
                    <a:pt x="115" y="105"/>
                    <a:pt x="115" y="105"/>
                    <a:pt x="115" y="105"/>
                  </a:cubicBezTo>
                  <a:cubicBezTo>
                    <a:pt x="117" y="106"/>
                    <a:pt x="121" y="109"/>
                    <a:pt x="123" y="113"/>
                  </a:cubicBezTo>
                  <a:cubicBezTo>
                    <a:pt x="121" y="107"/>
                    <a:pt x="116" y="102"/>
                    <a:pt x="108" y="102"/>
                  </a:cubicBezTo>
                  <a:cubicBezTo>
                    <a:pt x="107" y="102"/>
                    <a:pt x="107" y="102"/>
                    <a:pt x="107" y="102"/>
                  </a:cubicBezTo>
                  <a:cubicBezTo>
                    <a:pt x="107" y="101"/>
                    <a:pt x="107" y="101"/>
                    <a:pt x="107" y="101"/>
                  </a:cubicBezTo>
                  <a:cubicBezTo>
                    <a:pt x="108" y="97"/>
                    <a:pt x="112" y="90"/>
                    <a:pt x="115" y="82"/>
                  </a:cubicBezTo>
                  <a:cubicBezTo>
                    <a:pt x="124" y="65"/>
                    <a:pt x="134" y="44"/>
                    <a:pt x="133" y="26"/>
                  </a:cubicBezTo>
                  <a:cubicBezTo>
                    <a:pt x="131" y="15"/>
                    <a:pt x="126" y="3"/>
                    <a:pt x="115" y="2"/>
                  </a:cubicBezTo>
                  <a:cubicBezTo>
                    <a:pt x="110" y="1"/>
                    <a:pt x="104" y="4"/>
                    <a:pt x="102" y="7"/>
                  </a:cubicBezTo>
                  <a:cubicBezTo>
                    <a:pt x="102" y="7"/>
                    <a:pt x="102" y="8"/>
                    <a:pt x="102" y="9"/>
                  </a:cubicBezTo>
                  <a:cubicBezTo>
                    <a:pt x="105" y="4"/>
                    <a:pt x="109" y="3"/>
                    <a:pt x="111" y="3"/>
                  </a:cubicBezTo>
                  <a:cubicBezTo>
                    <a:pt x="118" y="3"/>
                    <a:pt x="125" y="11"/>
                    <a:pt x="127" y="18"/>
                  </a:cubicBezTo>
                  <a:cubicBezTo>
                    <a:pt x="133" y="42"/>
                    <a:pt x="110" y="81"/>
                    <a:pt x="101" y="91"/>
                  </a:cubicBezTo>
                  <a:cubicBezTo>
                    <a:pt x="102" y="96"/>
                    <a:pt x="100" y="100"/>
                    <a:pt x="99" y="104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86" y="107"/>
                    <a:pt x="75" y="113"/>
                    <a:pt x="64" y="119"/>
                  </a:cubicBezTo>
                  <a:cubicBezTo>
                    <a:pt x="51" y="126"/>
                    <a:pt x="37" y="133"/>
                    <a:pt x="23" y="133"/>
                  </a:cubicBezTo>
                  <a:cubicBezTo>
                    <a:pt x="17" y="133"/>
                    <a:pt x="11" y="132"/>
                    <a:pt x="5" y="129"/>
                  </a:cubicBezTo>
                  <a:cubicBezTo>
                    <a:pt x="5" y="129"/>
                    <a:pt x="5" y="129"/>
                    <a:pt x="5" y="129"/>
                  </a:cubicBezTo>
                  <a:close/>
                  <a:moveTo>
                    <a:pt x="104" y="127"/>
                  </a:moveTo>
                  <a:cubicBezTo>
                    <a:pt x="106" y="127"/>
                    <a:pt x="107" y="127"/>
                    <a:pt x="108" y="128"/>
                  </a:cubicBezTo>
                  <a:cubicBezTo>
                    <a:pt x="111" y="129"/>
                    <a:pt x="113" y="129"/>
                    <a:pt x="116" y="128"/>
                  </a:cubicBezTo>
                  <a:cubicBezTo>
                    <a:pt x="118" y="123"/>
                    <a:pt x="118" y="117"/>
                    <a:pt x="115" y="113"/>
                  </a:cubicBezTo>
                  <a:cubicBezTo>
                    <a:pt x="113" y="110"/>
                    <a:pt x="109" y="107"/>
                    <a:pt x="105" y="107"/>
                  </a:cubicBezTo>
                  <a:cubicBezTo>
                    <a:pt x="102" y="111"/>
                    <a:pt x="102" y="121"/>
                    <a:pt x="104" y="127"/>
                  </a:cubicBezTo>
                  <a:close/>
                  <a:moveTo>
                    <a:pt x="89" y="110"/>
                  </a:moveTo>
                  <a:cubicBezTo>
                    <a:pt x="81" y="112"/>
                    <a:pt x="73" y="117"/>
                    <a:pt x="65" y="121"/>
                  </a:cubicBezTo>
                  <a:cubicBezTo>
                    <a:pt x="61" y="123"/>
                    <a:pt x="57" y="125"/>
                    <a:pt x="53" y="127"/>
                  </a:cubicBezTo>
                  <a:cubicBezTo>
                    <a:pt x="60" y="126"/>
                    <a:pt x="67" y="122"/>
                    <a:pt x="74" y="118"/>
                  </a:cubicBezTo>
                  <a:cubicBezTo>
                    <a:pt x="79" y="115"/>
                    <a:pt x="84" y="112"/>
                    <a:pt x="89" y="110"/>
                  </a:cubicBezTo>
                  <a:close/>
                  <a:moveTo>
                    <a:pt x="2" y="121"/>
                  </a:moveTo>
                  <a:cubicBezTo>
                    <a:pt x="2" y="123"/>
                    <a:pt x="3" y="125"/>
                    <a:pt x="4" y="127"/>
                  </a:cubicBezTo>
                  <a:cubicBezTo>
                    <a:pt x="3" y="127"/>
                    <a:pt x="3" y="125"/>
                    <a:pt x="3" y="124"/>
                  </a:cubicBezTo>
                  <a:cubicBezTo>
                    <a:pt x="3" y="123"/>
                    <a:pt x="4" y="122"/>
                    <a:pt x="3" y="121"/>
                  </a:cubicBezTo>
                  <a:cubicBezTo>
                    <a:pt x="3" y="121"/>
                    <a:pt x="3" y="121"/>
                    <a:pt x="2" y="121"/>
                  </a:cubicBezTo>
                  <a:close/>
                  <a:moveTo>
                    <a:pt x="116" y="108"/>
                  </a:moveTo>
                  <a:cubicBezTo>
                    <a:pt x="117" y="109"/>
                    <a:pt x="118" y="110"/>
                    <a:pt x="118" y="111"/>
                  </a:cubicBezTo>
                  <a:cubicBezTo>
                    <a:pt x="120" y="115"/>
                    <a:pt x="122" y="118"/>
                    <a:pt x="120" y="123"/>
                  </a:cubicBezTo>
                  <a:cubicBezTo>
                    <a:pt x="122" y="122"/>
                    <a:pt x="123" y="121"/>
                    <a:pt x="123" y="119"/>
                  </a:cubicBezTo>
                  <a:cubicBezTo>
                    <a:pt x="123" y="115"/>
                    <a:pt x="119" y="110"/>
                    <a:pt x="116" y="108"/>
                  </a:cubicBezTo>
                  <a:close/>
                  <a:moveTo>
                    <a:pt x="102" y="108"/>
                  </a:moveTo>
                  <a:cubicBezTo>
                    <a:pt x="103" y="103"/>
                    <a:pt x="103" y="103"/>
                    <a:pt x="103" y="103"/>
                  </a:cubicBezTo>
                  <a:cubicBezTo>
                    <a:pt x="104" y="92"/>
                    <a:pt x="109" y="82"/>
                    <a:pt x="114" y="72"/>
                  </a:cubicBezTo>
                  <a:cubicBezTo>
                    <a:pt x="121" y="60"/>
                    <a:pt x="127" y="47"/>
                    <a:pt x="128" y="32"/>
                  </a:cubicBezTo>
                  <a:cubicBezTo>
                    <a:pt x="130" y="32"/>
                    <a:pt x="130" y="32"/>
                    <a:pt x="130" y="32"/>
                  </a:cubicBezTo>
                  <a:cubicBezTo>
                    <a:pt x="131" y="51"/>
                    <a:pt x="122" y="68"/>
                    <a:pt x="114" y="84"/>
                  </a:cubicBezTo>
                  <a:cubicBezTo>
                    <a:pt x="110" y="90"/>
                    <a:pt x="107" y="97"/>
                    <a:pt x="104" y="103"/>
                  </a:cubicBezTo>
                  <a:lnTo>
                    <a:pt x="102" y="108"/>
                  </a:lnTo>
                  <a:close/>
                  <a:moveTo>
                    <a:pt x="128" y="44"/>
                  </a:moveTo>
                  <a:cubicBezTo>
                    <a:pt x="125" y="54"/>
                    <a:pt x="120" y="63"/>
                    <a:pt x="116" y="72"/>
                  </a:cubicBezTo>
                  <a:cubicBezTo>
                    <a:pt x="111" y="81"/>
                    <a:pt x="107" y="89"/>
                    <a:pt x="105" y="97"/>
                  </a:cubicBezTo>
                  <a:cubicBezTo>
                    <a:pt x="108" y="92"/>
                    <a:pt x="110" y="88"/>
                    <a:pt x="112" y="83"/>
                  </a:cubicBezTo>
                  <a:cubicBezTo>
                    <a:pt x="119" y="71"/>
                    <a:pt x="126" y="58"/>
                    <a:pt x="128" y="4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</p:grpSp>
      <p:sp>
        <p:nvSpPr>
          <p:cNvPr id="97" name="Рисунок 33"/>
          <p:cNvSpPr>
            <a:spLocks noGrp="1"/>
          </p:cNvSpPr>
          <p:nvPr>
            <p:ph type="pic" sz="quarter" idx="17"/>
          </p:nvPr>
        </p:nvSpPr>
        <p:spPr>
          <a:xfrm>
            <a:off x="840795" y="1020193"/>
            <a:ext cx="3886200" cy="4572000"/>
          </a:xfrm>
          <a:solidFill>
            <a:schemeClr val="bg2"/>
          </a:solidFill>
          <a:ln w="38100">
            <a:solidFill>
              <a:schemeClr val="bg1"/>
            </a:solidFill>
          </a:ln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ru-RU" smtClean="0"/>
              <a:t>Вставка рисунка</a:t>
            </a:r>
            <a:endParaRPr lang="ru-RU" dirty="0"/>
          </a:p>
        </p:txBody>
      </p:sp>
      <p:grpSp>
        <p:nvGrpSpPr>
          <p:cNvPr id="98" name="Группа 97"/>
          <p:cNvGrpSpPr/>
          <p:nvPr/>
        </p:nvGrpSpPr>
        <p:grpSpPr>
          <a:xfrm>
            <a:off x="5322489" y="319177"/>
            <a:ext cx="3389607" cy="2710838"/>
            <a:chOff x="895350" y="3313113"/>
            <a:chExt cx="3613151" cy="2790825"/>
          </a:xfrm>
          <a:solidFill>
            <a:schemeClr val="tx1">
              <a:lumMod val="50000"/>
            </a:schemeClr>
          </a:solidFill>
        </p:grpSpPr>
        <p:sp>
          <p:nvSpPr>
            <p:cNvPr id="99" name="Полилиния 41"/>
            <p:cNvSpPr>
              <a:spLocks/>
            </p:cNvSpPr>
            <p:nvPr/>
          </p:nvSpPr>
          <p:spPr bwMode="auto">
            <a:xfrm>
              <a:off x="963613" y="3725863"/>
              <a:ext cx="11113" cy="1952625"/>
            </a:xfrm>
            <a:custGeom>
              <a:avLst/>
              <a:gdLst>
                <a:gd name="T0" fmla="*/ 3 w 5"/>
                <a:gd name="T1" fmla="*/ 0 h 868"/>
                <a:gd name="T2" fmla="*/ 4 w 5"/>
                <a:gd name="T3" fmla="*/ 217 h 868"/>
                <a:gd name="T4" fmla="*/ 3 w 5"/>
                <a:gd name="T5" fmla="*/ 326 h 868"/>
                <a:gd name="T6" fmla="*/ 4 w 5"/>
                <a:gd name="T7" fmla="*/ 434 h 868"/>
                <a:gd name="T8" fmla="*/ 4 w 5"/>
                <a:gd name="T9" fmla="*/ 651 h 868"/>
                <a:gd name="T10" fmla="*/ 4 w 5"/>
                <a:gd name="T11" fmla="*/ 760 h 868"/>
                <a:gd name="T12" fmla="*/ 3 w 5"/>
                <a:gd name="T13" fmla="*/ 868 h 868"/>
                <a:gd name="T14" fmla="*/ 2 w 5"/>
                <a:gd name="T15" fmla="*/ 868 h 868"/>
                <a:gd name="T16" fmla="*/ 1 w 5"/>
                <a:gd name="T17" fmla="*/ 760 h 868"/>
                <a:gd name="T18" fmla="*/ 0 w 5"/>
                <a:gd name="T19" fmla="*/ 651 h 868"/>
                <a:gd name="T20" fmla="*/ 1 w 5"/>
                <a:gd name="T21" fmla="*/ 434 h 868"/>
                <a:gd name="T22" fmla="*/ 2 w 5"/>
                <a:gd name="T23" fmla="*/ 326 h 868"/>
                <a:gd name="T24" fmla="*/ 1 w 5"/>
                <a:gd name="T25" fmla="*/ 217 h 868"/>
                <a:gd name="T26" fmla="*/ 2 w 5"/>
                <a:gd name="T27" fmla="*/ 0 h 868"/>
                <a:gd name="T28" fmla="*/ 3 w 5"/>
                <a:gd name="T29" fmla="*/ 0 h 8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5" h="868">
                  <a:moveTo>
                    <a:pt x="3" y="0"/>
                  </a:moveTo>
                  <a:cubicBezTo>
                    <a:pt x="4" y="73"/>
                    <a:pt x="4" y="145"/>
                    <a:pt x="4" y="217"/>
                  </a:cubicBezTo>
                  <a:cubicBezTo>
                    <a:pt x="4" y="253"/>
                    <a:pt x="3" y="290"/>
                    <a:pt x="3" y="326"/>
                  </a:cubicBezTo>
                  <a:cubicBezTo>
                    <a:pt x="3" y="362"/>
                    <a:pt x="3" y="398"/>
                    <a:pt x="4" y="434"/>
                  </a:cubicBezTo>
                  <a:cubicBezTo>
                    <a:pt x="4" y="507"/>
                    <a:pt x="5" y="579"/>
                    <a:pt x="4" y="651"/>
                  </a:cubicBezTo>
                  <a:cubicBezTo>
                    <a:pt x="5" y="687"/>
                    <a:pt x="4" y="724"/>
                    <a:pt x="4" y="760"/>
                  </a:cubicBezTo>
                  <a:cubicBezTo>
                    <a:pt x="4" y="796"/>
                    <a:pt x="3" y="832"/>
                    <a:pt x="3" y="868"/>
                  </a:cubicBezTo>
                  <a:cubicBezTo>
                    <a:pt x="2" y="868"/>
                    <a:pt x="2" y="868"/>
                    <a:pt x="2" y="868"/>
                  </a:cubicBezTo>
                  <a:cubicBezTo>
                    <a:pt x="2" y="832"/>
                    <a:pt x="1" y="796"/>
                    <a:pt x="1" y="760"/>
                  </a:cubicBezTo>
                  <a:cubicBezTo>
                    <a:pt x="1" y="724"/>
                    <a:pt x="0" y="687"/>
                    <a:pt x="0" y="651"/>
                  </a:cubicBezTo>
                  <a:cubicBezTo>
                    <a:pt x="0" y="579"/>
                    <a:pt x="1" y="507"/>
                    <a:pt x="1" y="434"/>
                  </a:cubicBezTo>
                  <a:cubicBezTo>
                    <a:pt x="2" y="398"/>
                    <a:pt x="2" y="362"/>
                    <a:pt x="2" y="326"/>
                  </a:cubicBezTo>
                  <a:cubicBezTo>
                    <a:pt x="2" y="290"/>
                    <a:pt x="1" y="253"/>
                    <a:pt x="1" y="217"/>
                  </a:cubicBezTo>
                  <a:cubicBezTo>
                    <a:pt x="0" y="145"/>
                    <a:pt x="1" y="73"/>
                    <a:pt x="2" y="0"/>
                  </a:cubicBezTo>
                  <a:lnTo>
                    <a:pt x="3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00" name="Полилиния 42"/>
            <p:cNvSpPr>
              <a:spLocks/>
            </p:cNvSpPr>
            <p:nvPr/>
          </p:nvSpPr>
          <p:spPr bwMode="auto">
            <a:xfrm>
              <a:off x="1350963" y="6038850"/>
              <a:ext cx="2736850" cy="11113"/>
            </a:xfrm>
            <a:custGeom>
              <a:avLst/>
              <a:gdLst>
                <a:gd name="T0" fmla="*/ 0 w 1216"/>
                <a:gd name="T1" fmla="*/ 2 h 5"/>
                <a:gd name="T2" fmla="*/ 304 w 1216"/>
                <a:gd name="T3" fmla="*/ 1 h 5"/>
                <a:gd name="T4" fmla="*/ 456 w 1216"/>
                <a:gd name="T5" fmla="*/ 2 h 5"/>
                <a:gd name="T6" fmla="*/ 608 w 1216"/>
                <a:gd name="T7" fmla="*/ 1 h 5"/>
                <a:gd name="T8" fmla="*/ 912 w 1216"/>
                <a:gd name="T9" fmla="*/ 0 h 5"/>
                <a:gd name="T10" fmla="*/ 1064 w 1216"/>
                <a:gd name="T11" fmla="*/ 1 h 5"/>
                <a:gd name="T12" fmla="*/ 1216 w 1216"/>
                <a:gd name="T13" fmla="*/ 2 h 5"/>
                <a:gd name="T14" fmla="*/ 1216 w 1216"/>
                <a:gd name="T15" fmla="*/ 2 h 5"/>
                <a:gd name="T16" fmla="*/ 1064 w 1216"/>
                <a:gd name="T17" fmla="*/ 4 h 5"/>
                <a:gd name="T18" fmla="*/ 912 w 1216"/>
                <a:gd name="T19" fmla="*/ 4 h 5"/>
                <a:gd name="T20" fmla="*/ 608 w 1216"/>
                <a:gd name="T21" fmla="*/ 3 h 5"/>
                <a:gd name="T22" fmla="*/ 456 w 1216"/>
                <a:gd name="T23" fmla="*/ 3 h 5"/>
                <a:gd name="T24" fmla="*/ 304 w 1216"/>
                <a:gd name="T25" fmla="*/ 4 h 5"/>
                <a:gd name="T26" fmla="*/ 0 w 1216"/>
                <a:gd name="T27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216" h="5">
                  <a:moveTo>
                    <a:pt x="0" y="2"/>
                  </a:moveTo>
                  <a:cubicBezTo>
                    <a:pt x="101" y="1"/>
                    <a:pt x="202" y="0"/>
                    <a:pt x="304" y="1"/>
                  </a:cubicBezTo>
                  <a:cubicBezTo>
                    <a:pt x="354" y="1"/>
                    <a:pt x="405" y="2"/>
                    <a:pt x="456" y="2"/>
                  </a:cubicBezTo>
                  <a:cubicBezTo>
                    <a:pt x="506" y="2"/>
                    <a:pt x="557" y="1"/>
                    <a:pt x="608" y="1"/>
                  </a:cubicBezTo>
                  <a:cubicBezTo>
                    <a:pt x="709" y="1"/>
                    <a:pt x="810" y="0"/>
                    <a:pt x="912" y="0"/>
                  </a:cubicBezTo>
                  <a:cubicBezTo>
                    <a:pt x="962" y="0"/>
                    <a:pt x="1013" y="1"/>
                    <a:pt x="1064" y="1"/>
                  </a:cubicBezTo>
                  <a:cubicBezTo>
                    <a:pt x="1114" y="1"/>
                    <a:pt x="1165" y="1"/>
                    <a:pt x="1216" y="2"/>
                  </a:cubicBezTo>
                  <a:cubicBezTo>
                    <a:pt x="1216" y="2"/>
                    <a:pt x="1216" y="2"/>
                    <a:pt x="1216" y="2"/>
                  </a:cubicBezTo>
                  <a:cubicBezTo>
                    <a:pt x="1165" y="3"/>
                    <a:pt x="1114" y="3"/>
                    <a:pt x="1064" y="4"/>
                  </a:cubicBezTo>
                  <a:cubicBezTo>
                    <a:pt x="1013" y="4"/>
                    <a:pt x="962" y="4"/>
                    <a:pt x="912" y="4"/>
                  </a:cubicBezTo>
                  <a:cubicBezTo>
                    <a:pt x="810" y="5"/>
                    <a:pt x="709" y="4"/>
                    <a:pt x="608" y="3"/>
                  </a:cubicBezTo>
                  <a:cubicBezTo>
                    <a:pt x="557" y="3"/>
                    <a:pt x="506" y="3"/>
                    <a:pt x="456" y="3"/>
                  </a:cubicBezTo>
                  <a:cubicBezTo>
                    <a:pt x="405" y="3"/>
                    <a:pt x="354" y="4"/>
                    <a:pt x="304" y="4"/>
                  </a:cubicBezTo>
                  <a:cubicBezTo>
                    <a:pt x="202" y="4"/>
                    <a:pt x="101" y="4"/>
                    <a:pt x="0" y="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01" name="Полилиния 43"/>
            <p:cNvSpPr>
              <a:spLocks/>
            </p:cNvSpPr>
            <p:nvPr/>
          </p:nvSpPr>
          <p:spPr bwMode="auto">
            <a:xfrm>
              <a:off x="1330325" y="3378200"/>
              <a:ext cx="2743200" cy="11113"/>
            </a:xfrm>
            <a:custGeom>
              <a:avLst/>
              <a:gdLst>
                <a:gd name="T0" fmla="*/ 0 w 1219"/>
                <a:gd name="T1" fmla="*/ 2 h 5"/>
                <a:gd name="T2" fmla="*/ 304 w 1219"/>
                <a:gd name="T3" fmla="*/ 1 h 5"/>
                <a:gd name="T4" fmla="*/ 457 w 1219"/>
                <a:gd name="T5" fmla="*/ 2 h 5"/>
                <a:gd name="T6" fmla="*/ 609 w 1219"/>
                <a:gd name="T7" fmla="*/ 1 h 5"/>
                <a:gd name="T8" fmla="*/ 914 w 1219"/>
                <a:gd name="T9" fmla="*/ 0 h 5"/>
                <a:gd name="T10" fmla="*/ 1067 w 1219"/>
                <a:gd name="T11" fmla="*/ 1 h 5"/>
                <a:gd name="T12" fmla="*/ 1219 w 1219"/>
                <a:gd name="T13" fmla="*/ 2 h 5"/>
                <a:gd name="T14" fmla="*/ 1219 w 1219"/>
                <a:gd name="T15" fmla="*/ 3 h 5"/>
                <a:gd name="T16" fmla="*/ 1067 w 1219"/>
                <a:gd name="T17" fmla="*/ 4 h 5"/>
                <a:gd name="T18" fmla="*/ 914 w 1219"/>
                <a:gd name="T19" fmla="*/ 4 h 5"/>
                <a:gd name="T20" fmla="*/ 609 w 1219"/>
                <a:gd name="T21" fmla="*/ 3 h 5"/>
                <a:gd name="T22" fmla="*/ 457 w 1219"/>
                <a:gd name="T23" fmla="*/ 3 h 5"/>
                <a:gd name="T24" fmla="*/ 304 w 1219"/>
                <a:gd name="T25" fmla="*/ 4 h 5"/>
                <a:gd name="T26" fmla="*/ 0 w 1219"/>
                <a:gd name="T27" fmla="*/ 3 h 5"/>
                <a:gd name="T28" fmla="*/ 0 w 1219"/>
                <a:gd name="T29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219" h="5">
                  <a:moveTo>
                    <a:pt x="0" y="2"/>
                  </a:moveTo>
                  <a:cubicBezTo>
                    <a:pt x="101" y="1"/>
                    <a:pt x="203" y="0"/>
                    <a:pt x="304" y="1"/>
                  </a:cubicBezTo>
                  <a:cubicBezTo>
                    <a:pt x="355" y="1"/>
                    <a:pt x="406" y="2"/>
                    <a:pt x="457" y="2"/>
                  </a:cubicBezTo>
                  <a:cubicBezTo>
                    <a:pt x="508" y="2"/>
                    <a:pt x="559" y="1"/>
                    <a:pt x="609" y="1"/>
                  </a:cubicBezTo>
                  <a:cubicBezTo>
                    <a:pt x="711" y="1"/>
                    <a:pt x="813" y="0"/>
                    <a:pt x="914" y="0"/>
                  </a:cubicBezTo>
                  <a:cubicBezTo>
                    <a:pt x="965" y="0"/>
                    <a:pt x="1016" y="1"/>
                    <a:pt x="1067" y="1"/>
                  </a:cubicBezTo>
                  <a:cubicBezTo>
                    <a:pt x="1117" y="1"/>
                    <a:pt x="1168" y="1"/>
                    <a:pt x="1219" y="2"/>
                  </a:cubicBezTo>
                  <a:cubicBezTo>
                    <a:pt x="1219" y="3"/>
                    <a:pt x="1219" y="3"/>
                    <a:pt x="1219" y="3"/>
                  </a:cubicBezTo>
                  <a:cubicBezTo>
                    <a:pt x="1168" y="3"/>
                    <a:pt x="1117" y="4"/>
                    <a:pt x="1067" y="4"/>
                  </a:cubicBezTo>
                  <a:cubicBezTo>
                    <a:pt x="1016" y="4"/>
                    <a:pt x="965" y="4"/>
                    <a:pt x="914" y="4"/>
                  </a:cubicBezTo>
                  <a:cubicBezTo>
                    <a:pt x="813" y="5"/>
                    <a:pt x="711" y="4"/>
                    <a:pt x="609" y="3"/>
                  </a:cubicBezTo>
                  <a:cubicBezTo>
                    <a:pt x="559" y="3"/>
                    <a:pt x="508" y="3"/>
                    <a:pt x="457" y="3"/>
                  </a:cubicBezTo>
                  <a:cubicBezTo>
                    <a:pt x="406" y="3"/>
                    <a:pt x="355" y="4"/>
                    <a:pt x="304" y="4"/>
                  </a:cubicBezTo>
                  <a:cubicBezTo>
                    <a:pt x="203" y="4"/>
                    <a:pt x="101" y="4"/>
                    <a:pt x="0" y="3"/>
                  </a:cubicBezTo>
                  <a:lnTo>
                    <a:pt x="0" y="2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02" name="Полилиния 44"/>
            <p:cNvSpPr>
              <a:spLocks/>
            </p:cNvSpPr>
            <p:nvPr/>
          </p:nvSpPr>
          <p:spPr bwMode="auto">
            <a:xfrm>
              <a:off x="4443413" y="3759200"/>
              <a:ext cx="9525" cy="1919288"/>
            </a:xfrm>
            <a:custGeom>
              <a:avLst/>
              <a:gdLst>
                <a:gd name="T0" fmla="*/ 2 w 4"/>
                <a:gd name="T1" fmla="*/ 853 h 853"/>
                <a:gd name="T2" fmla="*/ 0 w 4"/>
                <a:gd name="T3" fmla="*/ 640 h 853"/>
                <a:gd name="T4" fmla="*/ 1 w 4"/>
                <a:gd name="T5" fmla="*/ 533 h 853"/>
                <a:gd name="T6" fmla="*/ 1 w 4"/>
                <a:gd name="T7" fmla="*/ 427 h 853"/>
                <a:gd name="T8" fmla="*/ 0 w 4"/>
                <a:gd name="T9" fmla="*/ 213 h 853"/>
                <a:gd name="T10" fmla="*/ 0 w 4"/>
                <a:gd name="T11" fmla="*/ 107 h 853"/>
                <a:gd name="T12" fmla="*/ 2 w 4"/>
                <a:gd name="T13" fmla="*/ 0 h 853"/>
                <a:gd name="T14" fmla="*/ 2 w 4"/>
                <a:gd name="T15" fmla="*/ 0 h 853"/>
                <a:gd name="T16" fmla="*/ 3 w 4"/>
                <a:gd name="T17" fmla="*/ 107 h 853"/>
                <a:gd name="T18" fmla="*/ 4 w 4"/>
                <a:gd name="T19" fmla="*/ 213 h 853"/>
                <a:gd name="T20" fmla="*/ 3 w 4"/>
                <a:gd name="T21" fmla="*/ 427 h 853"/>
                <a:gd name="T22" fmla="*/ 2 w 4"/>
                <a:gd name="T23" fmla="*/ 533 h 853"/>
                <a:gd name="T24" fmla="*/ 3 w 4"/>
                <a:gd name="T25" fmla="*/ 640 h 853"/>
                <a:gd name="T26" fmla="*/ 2 w 4"/>
                <a:gd name="T27" fmla="*/ 853 h 8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" h="853">
                  <a:moveTo>
                    <a:pt x="2" y="853"/>
                  </a:moveTo>
                  <a:cubicBezTo>
                    <a:pt x="0" y="782"/>
                    <a:pt x="0" y="711"/>
                    <a:pt x="0" y="640"/>
                  </a:cubicBezTo>
                  <a:cubicBezTo>
                    <a:pt x="0" y="604"/>
                    <a:pt x="1" y="569"/>
                    <a:pt x="1" y="533"/>
                  </a:cubicBezTo>
                  <a:cubicBezTo>
                    <a:pt x="1" y="498"/>
                    <a:pt x="1" y="462"/>
                    <a:pt x="1" y="427"/>
                  </a:cubicBezTo>
                  <a:cubicBezTo>
                    <a:pt x="0" y="356"/>
                    <a:pt x="0" y="284"/>
                    <a:pt x="0" y="213"/>
                  </a:cubicBezTo>
                  <a:cubicBezTo>
                    <a:pt x="0" y="178"/>
                    <a:pt x="0" y="142"/>
                    <a:pt x="0" y="107"/>
                  </a:cubicBezTo>
                  <a:cubicBezTo>
                    <a:pt x="1" y="71"/>
                    <a:pt x="1" y="36"/>
                    <a:pt x="2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3" y="36"/>
                    <a:pt x="3" y="71"/>
                    <a:pt x="3" y="107"/>
                  </a:cubicBezTo>
                  <a:cubicBezTo>
                    <a:pt x="4" y="142"/>
                    <a:pt x="4" y="178"/>
                    <a:pt x="4" y="213"/>
                  </a:cubicBezTo>
                  <a:cubicBezTo>
                    <a:pt x="4" y="284"/>
                    <a:pt x="3" y="356"/>
                    <a:pt x="3" y="427"/>
                  </a:cubicBezTo>
                  <a:cubicBezTo>
                    <a:pt x="3" y="462"/>
                    <a:pt x="2" y="498"/>
                    <a:pt x="2" y="533"/>
                  </a:cubicBezTo>
                  <a:cubicBezTo>
                    <a:pt x="3" y="569"/>
                    <a:pt x="3" y="604"/>
                    <a:pt x="3" y="640"/>
                  </a:cubicBezTo>
                  <a:cubicBezTo>
                    <a:pt x="4" y="711"/>
                    <a:pt x="3" y="782"/>
                    <a:pt x="2" y="85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03" name="Полилиния 45"/>
            <p:cNvSpPr>
              <a:spLocks noEditPoints="1"/>
            </p:cNvSpPr>
            <p:nvPr/>
          </p:nvSpPr>
          <p:spPr bwMode="auto">
            <a:xfrm>
              <a:off x="903288" y="5772150"/>
              <a:ext cx="341313" cy="331788"/>
            </a:xfrm>
            <a:custGeom>
              <a:avLst/>
              <a:gdLst>
                <a:gd name="T0" fmla="*/ 127 w 152"/>
                <a:gd name="T1" fmla="*/ 122 h 148"/>
                <a:gd name="T2" fmla="*/ 84 w 152"/>
                <a:gd name="T3" fmla="*/ 134 h 148"/>
                <a:gd name="T4" fmla="*/ 112 w 152"/>
                <a:gd name="T5" fmla="*/ 131 h 148"/>
                <a:gd name="T6" fmla="*/ 48 w 152"/>
                <a:gd name="T7" fmla="*/ 142 h 148"/>
                <a:gd name="T8" fmla="*/ 4 w 152"/>
                <a:gd name="T9" fmla="*/ 95 h 148"/>
                <a:gd name="T10" fmla="*/ 20 w 152"/>
                <a:gd name="T11" fmla="*/ 61 h 148"/>
                <a:gd name="T12" fmla="*/ 26 w 152"/>
                <a:gd name="T13" fmla="*/ 58 h 148"/>
                <a:gd name="T14" fmla="*/ 31 w 152"/>
                <a:gd name="T15" fmla="*/ 23 h 148"/>
                <a:gd name="T16" fmla="*/ 19 w 152"/>
                <a:gd name="T17" fmla="*/ 0 h 148"/>
                <a:gd name="T18" fmla="*/ 33 w 152"/>
                <a:gd name="T19" fmla="*/ 57 h 148"/>
                <a:gd name="T20" fmla="*/ 41 w 152"/>
                <a:gd name="T21" fmla="*/ 63 h 148"/>
                <a:gd name="T22" fmla="*/ 36 w 152"/>
                <a:gd name="T23" fmla="*/ 80 h 148"/>
                <a:gd name="T24" fmla="*/ 26 w 152"/>
                <a:gd name="T25" fmla="*/ 67 h 148"/>
                <a:gd name="T26" fmla="*/ 64 w 152"/>
                <a:gd name="T27" fmla="*/ 132 h 148"/>
                <a:gd name="T28" fmla="*/ 84 w 152"/>
                <a:gd name="T29" fmla="*/ 112 h 148"/>
                <a:gd name="T30" fmla="*/ 77 w 152"/>
                <a:gd name="T31" fmla="*/ 131 h 148"/>
                <a:gd name="T32" fmla="*/ 152 w 152"/>
                <a:gd name="T33" fmla="*/ 129 h 148"/>
                <a:gd name="T34" fmla="*/ 114 w 152"/>
                <a:gd name="T35" fmla="*/ 131 h 148"/>
                <a:gd name="T36" fmla="*/ 127 w 152"/>
                <a:gd name="T37" fmla="*/ 122 h 148"/>
                <a:gd name="T38" fmla="*/ 74 w 152"/>
                <a:gd name="T39" fmla="*/ 128 h 148"/>
                <a:gd name="T40" fmla="*/ 68 w 152"/>
                <a:gd name="T41" fmla="*/ 112 h 148"/>
                <a:gd name="T42" fmla="*/ 66 w 152"/>
                <a:gd name="T43" fmla="*/ 117 h 148"/>
                <a:gd name="T44" fmla="*/ 66 w 152"/>
                <a:gd name="T45" fmla="*/ 125 h 148"/>
                <a:gd name="T46" fmla="*/ 73 w 152"/>
                <a:gd name="T47" fmla="*/ 128 h 148"/>
                <a:gd name="T48" fmla="*/ 74 w 152"/>
                <a:gd name="T49" fmla="*/ 114 h 148"/>
                <a:gd name="T50" fmla="*/ 74 w 152"/>
                <a:gd name="T51" fmla="*/ 128 h 148"/>
                <a:gd name="T52" fmla="*/ 9 w 152"/>
                <a:gd name="T53" fmla="*/ 88 h 148"/>
                <a:gd name="T54" fmla="*/ 56 w 152"/>
                <a:gd name="T55" fmla="*/ 135 h 148"/>
                <a:gd name="T56" fmla="*/ 9 w 152"/>
                <a:gd name="T57" fmla="*/ 88 h 148"/>
                <a:gd name="T58" fmla="*/ 37 w 152"/>
                <a:gd name="T59" fmla="*/ 61 h 148"/>
                <a:gd name="T60" fmla="*/ 31 w 152"/>
                <a:gd name="T61" fmla="*/ 77 h 148"/>
                <a:gd name="T62" fmla="*/ 37 w 152"/>
                <a:gd name="T63" fmla="*/ 61 h 148"/>
                <a:gd name="T64" fmla="*/ 30 w 152"/>
                <a:gd name="T65" fmla="*/ 57 h 148"/>
                <a:gd name="T66" fmla="*/ 33 w 152"/>
                <a:gd name="T67" fmla="*/ 31 h 148"/>
                <a:gd name="T68" fmla="*/ 30 w 152"/>
                <a:gd name="T69" fmla="*/ 57 h 148"/>
                <a:gd name="T70" fmla="*/ 30 w 152"/>
                <a:gd name="T71" fmla="*/ 61 h 148"/>
                <a:gd name="T72" fmla="*/ 30 w 152"/>
                <a:gd name="T73" fmla="*/ 74 h 148"/>
                <a:gd name="T74" fmla="*/ 30 w 152"/>
                <a:gd name="T75" fmla="*/ 61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52" h="148">
                  <a:moveTo>
                    <a:pt x="127" y="122"/>
                  </a:moveTo>
                  <a:cubicBezTo>
                    <a:pt x="115" y="118"/>
                    <a:pt x="99" y="137"/>
                    <a:pt x="84" y="134"/>
                  </a:cubicBezTo>
                  <a:cubicBezTo>
                    <a:pt x="92" y="142"/>
                    <a:pt x="106" y="130"/>
                    <a:pt x="112" y="131"/>
                  </a:cubicBezTo>
                  <a:cubicBezTo>
                    <a:pt x="95" y="147"/>
                    <a:pt x="66" y="127"/>
                    <a:pt x="48" y="142"/>
                  </a:cubicBezTo>
                  <a:cubicBezTo>
                    <a:pt x="19" y="142"/>
                    <a:pt x="1" y="123"/>
                    <a:pt x="4" y="95"/>
                  </a:cubicBezTo>
                  <a:cubicBezTo>
                    <a:pt x="6" y="82"/>
                    <a:pt x="19" y="74"/>
                    <a:pt x="20" y="61"/>
                  </a:cubicBezTo>
                  <a:cubicBezTo>
                    <a:pt x="23" y="58"/>
                    <a:pt x="22" y="60"/>
                    <a:pt x="26" y="58"/>
                  </a:cubicBezTo>
                  <a:cubicBezTo>
                    <a:pt x="25" y="45"/>
                    <a:pt x="33" y="34"/>
                    <a:pt x="31" y="23"/>
                  </a:cubicBezTo>
                  <a:cubicBezTo>
                    <a:pt x="30" y="12"/>
                    <a:pt x="19" y="8"/>
                    <a:pt x="19" y="0"/>
                  </a:cubicBezTo>
                  <a:cubicBezTo>
                    <a:pt x="36" y="7"/>
                    <a:pt x="41" y="36"/>
                    <a:pt x="33" y="57"/>
                  </a:cubicBezTo>
                  <a:cubicBezTo>
                    <a:pt x="34" y="60"/>
                    <a:pt x="40" y="59"/>
                    <a:pt x="41" y="63"/>
                  </a:cubicBezTo>
                  <a:cubicBezTo>
                    <a:pt x="43" y="69"/>
                    <a:pt x="40" y="75"/>
                    <a:pt x="36" y="80"/>
                  </a:cubicBezTo>
                  <a:cubicBezTo>
                    <a:pt x="27" y="79"/>
                    <a:pt x="20" y="74"/>
                    <a:pt x="26" y="67"/>
                  </a:cubicBezTo>
                  <a:cubicBezTo>
                    <a:pt x="1" y="88"/>
                    <a:pt x="14" y="148"/>
                    <a:pt x="64" y="132"/>
                  </a:cubicBezTo>
                  <a:cubicBezTo>
                    <a:pt x="54" y="118"/>
                    <a:pt x="73" y="97"/>
                    <a:pt x="84" y="112"/>
                  </a:cubicBezTo>
                  <a:cubicBezTo>
                    <a:pt x="86" y="123"/>
                    <a:pt x="81" y="126"/>
                    <a:pt x="77" y="131"/>
                  </a:cubicBezTo>
                  <a:cubicBezTo>
                    <a:pt x="101" y="137"/>
                    <a:pt x="133" y="102"/>
                    <a:pt x="152" y="129"/>
                  </a:cubicBezTo>
                  <a:cubicBezTo>
                    <a:pt x="143" y="117"/>
                    <a:pt x="124" y="124"/>
                    <a:pt x="114" y="131"/>
                  </a:cubicBezTo>
                  <a:cubicBezTo>
                    <a:pt x="116" y="126"/>
                    <a:pt x="123" y="126"/>
                    <a:pt x="127" y="122"/>
                  </a:cubicBezTo>
                  <a:close/>
                  <a:moveTo>
                    <a:pt x="74" y="128"/>
                  </a:moveTo>
                  <a:cubicBezTo>
                    <a:pt x="91" y="127"/>
                    <a:pt x="78" y="98"/>
                    <a:pt x="68" y="112"/>
                  </a:cubicBezTo>
                  <a:cubicBezTo>
                    <a:pt x="75" y="112"/>
                    <a:pt x="69" y="117"/>
                    <a:pt x="66" y="117"/>
                  </a:cubicBezTo>
                  <a:cubicBezTo>
                    <a:pt x="66" y="119"/>
                    <a:pt x="66" y="122"/>
                    <a:pt x="66" y="125"/>
                  </a:cubicBezTo>
                  <a:cubicBezTo>
                    <a:pt x="68" y="126"/>
                    <a:pt x="69" y="128"/>
                    <a:pt x="73" y="128"/>
                  </a:cubicBezTo>
                  <a:cubicBezTo>
                    <a:pt x="75" y="124"/>
                    <a:pt x="80" y="117"/>
                    <a:pt x="74" y="114"/>
                  </a:cubicBezTo>
                  <a:cubicBezTo>
                    <a:pt x="84" y="115"/>
                    <a:pt x="78" y="125"/>
                    <a:pt x="74" y="128"/>
                  </a:cubicBezTo>
                  <a:close/>
                  <a:moveTo>
                    <a:pt x="9" y="88"/>
                  </a:moveTo>
                  <a:cubicBezTo>
                    <a:pt x="0" y="121"/>
                    <a:pt x="28" y="148"/>
                    <a:pt x="56" y="135"/>
                  </a:cubicBezTo>
                  <a:cubicBezTo>
                    <a:pt x="20" y="145"/>
                    <a:pt x="13" y="115"/>
                    <a:pt x="9" y="88"/>
                  </a:cubicBezTo>
                  <a:close/>
                  <a:moveTo>
                    <a:pt x="37" y="61"/>
                  </a:moveTo>
                  <a:cubicBezTo>
                    <a:pt x="38" y="69"/>
                    <a:pt x="34" y="72"/>
                    <a:pt x="31" y="77"/>
                  </a:cubicBezTo>
                  <a:cubicBezTo>
                    <a:pt x="40" y="78"/>
                    <a:pt x="42" y="66"/>
                    <a:pt x="37" y="61"/>
                  </a:cubicBezTo>
                  <a:close/>
                  <a:moveTo>
                    <a:pt x="30" y="57"/>
                  </a:moveTo>
                  <a:cubicBezTo>
                    <a:pt x="30" y="49"/>
                    <a:pt x="38" y="40"/>
                    <a:pt x="33" y="31"/>
                  </a:cubicBezTo>
                  <a:cubicBezTo>
                    <a:pt x="34" y="41"/>
                    <a:pt x="26" y="49"/>
                    <a:pt x="30" y="57"/>
                  </a:cubicBezTo>
                  <a:close/>
                  <a:moveTo>
                    <a:pt x="30" y="61"/>
                  </a:moveTo>
                  <a:cubicBezTo>
                    <a:pt x="28" y="63"/>
                    <a:pt x="27" y="72"/>
                    <a:pt x="30" y="74"/>
                  </a:cubicBezTo>
                  <a:cubicBezTo>
                    <a:pt x="33" y="70"/>
                    <a:pt x="36" y="63"/>
                    <a:pt x="30" y="6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04" name="Полилиния 46"/>
            <p:cNvSpPr>
              <a:spLocks noEditPoints="1"/>
            </p:cNvSpPr>
            <p:nvPr/>
          </p:nvSpPr>
          <p:spPr bwMode="auto">
            <a:xfrm>
              <a:off x="906463" y="5768975"/>
              <a:ext cx="341313" cy="323850"/>
            </a:xfrm>
            <a:custGeom>
              <a:avLst/>
              <a:gdLst>
                <a:gd name="T0" fmla="*/ 2 w 151"/>
                <a:gd name="T1" fmla="*/ 96 h 144"/>
                <a:gd name="T2" fmla="*/ 21 w 151"/>
                <a:gd name="T3" fmla="*/ 59 h 144"/>
                <a:gd name="T4" fmla="*/ 22 w 151"/>
                <a:gd name="T5" fmla="*/ 12 h 144"/>
                <a:gd name="T6" fmla="*/ 32 w 151"/>
                <a:gd name="T7" fmla="*/ 58 h 144"/>
                <a:gd name="T8" fmla="*/ 34 w 151"/>
                <a:gd name="T9" fmla="*/ 81 h 144"/>
                <a:gd name="T10" fmla="*/ 15 w 151"/>
                <a:gd name="T11" fmla="*/ 112 h 144"/>
                <a:gd name="T12" fmla="*/ 73 w 151"/>
                <a:gd name="T13" fmla="*/ 107 h 144"/>
                <a:gd name="T14" fmla="*/ 76 w 151"/>
                <a:gd name="T15" fmla="*/ 131 h 144"/>
                <a:gd name="T16" fmla="*/ 151 w 151"/>
                <a:gd name="T17" fmla="*/ 130 h 144"/>
                <a:gd name="T18" fmla="*/ 110 w 151"/>
                <a:gd name="T19" fmla="*/ 134 h 144"/>
                <a:gd name="T20" fmla="*/ 66 w 151"/>
                <a:gd name="T21" fmla="*/ 138 h 144"/>
                <a:gd name="T22" fmla="*/ 12 w 151"/>
                <a:gd name="T23" fmla="*/ 128 h 144"/>
                <a:gd name="T24" fmla="*/ 86 w 151"/>
                <a:gd name="T25" fmla="*/ 138 h 144"/>
                <a:gd name="T26" fmla="*/ 86 w 151"/>
                <a:gd name="T27" fmla="*/ 134 h 144"/>
                <a:gd name="T28" fmla="*/ 75 w 151"/>
                <a:gd name="T29" fmla="*/ 133 h 144"/>
                <a:gd name="T30" fmla="*/ 77 w 151"/>
                <a:gd name="T31" fmla="*/ 128 h 144"/>
                <a:gd name="T32" fmla="*/ 66 w 151"/>
                <a:gd name="T33" fmla="*/ 128 h 144"/>
                <a:gd name="T34" fmla="*/ 64 w 151"/>
                <a:gd name="T35" fmla="*/ 117 h 144"/>
                <a:gd name="T36" fmla="*/ 65 w 151"/>
                <a:gd name="T37" fmla="*/ 114 h 144"/>
                <a:gd name="T38" fmla="*/ 63 w 151"/>
                <a:gd name="T39" fmla="*/ 133 h 144"/>
                <a:gd name="T40" fmla="*/ 54 w 151"/>
                <a:gd name="T41" fmla="*/ 137 h 144"/>
                <a:gd name="T42" fmla="*/ 7 w 151"/>
                <a:gd name="T43" fmla="*/ 86 h 144"/>
                <a:gd name="T44" fmla="*/ 41 w 151"/>
                <a:gd name="T45" fmla="*/ 139 h 144"/>
                <a:gd name="T46" fmla="*/ 92 w 151"/>
                <a:gd name="T47" fmla="*/ 138 h 144"/>
                <a:gd name="T48" fmla="*/ 41 w 151"/>
                <a:gd name="T49" fmla="*/ 137 h 144"/>
                <a:gd name="T50" fmla="*/ 26 w 151"/>
                <a:gd name="T51" fmla="*/ 65 h 144"/>
                <a:gd name="T52" fmla="*/ 32 w 151"/>
                <a:gd name="T53" fmla="*/ 64 h 144"/>
                <a:gd name="T54" fmla="*/ 26 w 151"/>
                <a:gd name="T55" fmla="*/ 72 h 144"/>
                <a:gd name="T56" fmla="*/ 33 w 151"/>
                <a:gd name="T57" fmla="*/ 80 h 144"/>
                <a:gd name="T58" fmla="*/ 38 w 151"/>
                <a:gd name="T59" fmla="*/ 73 h 144"/>
                <a:gd name="T60" fmla="*/ 28 w 151"/>
                <a:gd name="T61" fmla="*/ 78 h 144"/>
                <a:gd name="T62" fmla="*/ 34 w 151"/>
                <a:gd name="T63" fmla="*/ 61 h 144"/>
                <a:gd name="T64" fmla="*/ 18 w 151"/>
                <a:gd name="T65" fmla="*/ 2 h 144"/>
                <a:gd name="T66" fmla="*/ 31 w 151"/>
                <a:gd name="T67" fmla="*/ 32 h 144"/>
                <a:gd name="T68" fmla="*/ 27 w 151"/>
                <a:gd name="T69" fmla="*/ 58 h 144"/>
                <a:gd name="T70" fmla="*/ 28 w 151"/>
                <a:gd name="T71" fmla="*/ 42 h 144"/>
                <a:gd name="T72" fmla="*/ 21 w 151"/>
                <a:gd name="T73" fmla="*/ 61 h 144"/>
                <a:gd name="T74" fmla="*/ 7 w 151"/>
                <a:gd name="T75" fmla="*/ 86 h 144"/>
                <a:gd name="T76" fmla="*/ 110 w 151"/>
                <a:gd name="T77" fmla="*/ 131 h 144"/>
                <a:gd name="T78" fmla="*/ 121 w 151"/>
                <a:gd name="T79" fmla="*/ 123 h 144"/>
                <a:gd name="T80" fmla="*/ 67 w 151"/>
                <a:gd name="T81" fmla="*/ 127 h 144"/>
                <a:gd name="T82" fmla="*/ 74 w 151"/>
                <a:gd name="T83" fmla="*/ 118 h 144"/>
                <a:gd name="T84" fmla="*/ 64 w 151"/>
                <a:gd name="T85" fmla="*/ 118 h 144"/>
                <a:gd name="T86" fmla="*/ 75 w 151"/>
                <a:gd name="T87" fmla="*/ 118 h 144"/>
                <a:gd name="T88" fmla="*/ 70 w 151"/>
                <a:gd name="T89" fmla="*/ 114 h 144"/>
                <a:gd name="T90" fmla="*/ 79 w 151"/>
                <a:gd name="T91" fmla="*/ 120 h 144"/>
                <a:gd name="T92" fmla="*/ 122 w 151"/>
                <a:gd name="T93" fmla="*/ 122 h 144"/>
                <a:gd name="T94" fmla="*/ 123 w 151"/>
                <a:gd name="T95" fmla="*/ 125 h 144"/>
                <a:gd name="T96" fmla="*/ 122 w 151"/>
                <a:gd name="T97" fmla="*/ 122 h 144"/>
                <a:gd name="T98" fmla="*/ 81 w 151"/>
                <a:gd name="T99" fmla="*/ 114 h 144"/>
                <a:gd name="T100" fmla="*/ 32 w 151"/>
                <a:gd name="T101" fmla="*/ 74 h 144"/>
                <a:gd name="T102" fmla="*/ 28 w 151"/>
                <a:gd name="T103" fmla="*/ 63 h 144"/>
                <a:gd name="T104" fmla="*/ 28 w 151"/>
                <a:gd name="T105" fmla="*/ 63 h 144"/>
                <a:gd name="T106" fmla="*/ 29 w 151"/>
                <a:gd name="T107" fmla="*/ 49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51" h="144">
                  <a:moveTo>
                    <a:pt x="47" y="144"/>
                  </a:moveTo>
                  <a:cubicBezTo>
                    <a:pt x="46" y="144"/>
                    <a:pt x="46" y="144"/>
                    <a:pt x="46" y="144"/>
                  </a:cubicBezTo>
                  <a:cubicBezTo>
                    <a:pt x="32" y="144"/>
                    <a:pt x="19" y="139"/>
                    <a:pt x="11" y="129"/>
                  </a:cubicBezTo>
                  <a:cubicBezTo>
                    <a:pt x="3" y="121"/>
                    <a:pt x="0" y="109"/>
                    <a:pt x="2" y="96"/>
                  </a:cubicBezTo>
                  <a:cubicBezTo>
                    <a:pt x="3" y="90"/>
                    <a:pt x="6" y="84"/>
                    <a:pt x="10" y="79"/>
                  </a:cubicBezTo>
                  <a:cubicBezTo>
                    <a:pt x="13" y="73"/>
                    <a:pt x="17" y="68"/>
                    <a:pt x="17" y="62"/>
                  </a:cubicBezTo>
                  <a:cubicBezTo>
                    <a:pt x="17" y="62"/>
                    <a:pt x="17" y="62"/>
                    <a:pt x="17" y="62"/>
                  </a:cubicBezTo>
                  <a:cubicBezTo>
                    <a:pt x="19" y="60"/>
                    <a:pt x="20" y="59"/>
                    <a:pt x="21" y="59"/>
                  </a:cubicBezTo>
                  <a:cubicBezTo>
                    <a:pt x="21" y="59"/>
                    <a:pt x="22" y="59"/>
                    <a:pt x="23" y="59"/>
                  </a:cubicBezTo>
                  <a:cubicBezTo>
                    <a:pt x="23" y="53"/>
                    <a:pt x="24" y="47"/>
                    <a:pt x="26" y="41"/>
                  </a:cubicBezTo>
                  <a:cubicBezTo>
                    <a:pt x="28" y="35"/>
                    <a:pt x="30" y="30"/>
                    <a:pt x="29" y="24"/>
                  </a:cubicBezTo>
                  <a:cubicBezTo>
                    <a:pt x="28" y="19"/>
                    <a:pt x="25" y="15"/>
                    <a:pt x="22" y="12"/>
                  </a:cubicBezTo>
                  <a:cubicBezTo>
                    <a:pt x="19" y="8"/>
                    <a:pt x="16" y="5"/>
                    <a:pt x="16" y="1"/>
                  </a:cubicBezTo>
                  <a:cubicBezTo>
                    <a:pt x="16" y="0"/>
                    <a:pt x="16" y="0"/>
                    <a:pt x="16" y="0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35" y="8"/>
                    <a:pt x="40" y="37"/>
                    <a:pt x="32" y="58"/>
                  </a:cubicBezTo>
                  <a:cubicBezTo>
                    <a:pt x="32" y="59"/>
                    <a:pt x="34" y="59"/>
                    <a:pt x="35" y="60"/>
                  </a:cubicBezTo>
                  <a:cubicBezTo>
                    <a:pt x="37" y="61"/>
                    <a:pt x="39" y="61"/>
                    <a:pt x="40" y="63"/>
                  </a:cubicBezTo>
                  <a:cubicBezTo>
                    <a:pt x="43" y="72"/>
                    <a:pt x="37" y="78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28" y="81"/>
                    <a:pt x="23" y="79"/>
                    <a:pt x="22" y="76"/>
                  </a:cubicBezTo>
                  <a:cubicBezTo>
                    <a:pt x="21" y="75"/>
                    <a:pt x="21" y="73"/>
                    <a:pt x="21" y="71"/>
                  </a:cubicBezTo>
                  <a:cubicBezTo>
                    <a:pt x="12" y="82"/>
                    <a:pt x="10" y="98"/>
                    <a:pt x="15" y="112"/>
                  </a:cubicBezTo>
                  <a:cubicBezTo>
                    <a:pt x="20" y="127"/>
                    <a:pt x="32" y="135"/>
                    <a:pt x="46" y="135"/>
                  </a:cubicBezTo>
                  <a:cubicBezTo>
                    <a:pt x="51" y="135"/>
                    <a:pt x="56" y="134"/>
                    <a:pt x="61" y="133"/>
                  </a:cubicBezTo>
                  <a:cubicBezTo>
                    <a:pt x="58" y="128"/>
                    <a:pt x="57" y="122"/>
                    <a:pt x="60" y="116"/>
                  </a:cubicBezTo>
                  <a:cubicBezTo>
                    <a:pt x="63" y="111"/>
                    <a:pt x="68" y="107"/>
                    <a:pt x="73" y="107"/>
                  </a:cubicBezTo>
                  <a:cubicBezTo>
                    <a:pt x="75" y="107"/>
                    <a:pt x="79" y="108"/>
                    <a:pt x="83" y="113"/>
                  </a:cubicBezTo>
                  <a:cubicBezTo>
                    <a:pt x="83" y="113"/>
                    <a:pt x="83" y="113"/>
                    <a:pt x="83" y="113"/>
                  </a:cubicBezTo>
                  <a:cubicBezTo>
                    <a:pt x="84" y="122"/>
                    <a:pt x="81" y="126"/>
                    <a:pt x="77" y="130"/>
                  </a:cubicBezTo>
                  <a:cubicBezTo>
                    <a:pt x="77" y="130"/>
                    <a:pt x="77" y="131"/>
                    <a:pt x="76" y="131"/>
                  </a:cubicBezTo>
                  <a:cubicBezTo>
                    <a:pt x="78" y="132"/>
                    <a:pt x="80" y="132"/>
                    <a:pt x="82" y="132"/>
                  </a:cubicBezTo>
                  <a:cubicBezTo>
                    <a:pt x="90" y="132"/>
                    <a:pt x="98" y="129"/>
                    <a:pt x="107" y="125"/>
                  </a:cubicBezTo>
                  <a:cubicBezTo>
                    <a:pt x="115" y="122"/>
                    <a:pt x="123" y="119"/>
                    <a:pt x="131" y="119"/>
                  </a:cubicBezTo>
                  <a:cubicBezTo>
                    <a:pt x="139" y="119"/>
                    <a:pt x="146" y="123"/>
                    <a:pt x="151" y="130"/>
                  </a:cubicBezTo>
                  <a:cubicBezTo>
                    <a:pt x="150" y="131"/>
                    <a:pt x="150" y="131"/>
                    <a:pt x="150" y="131"/>
                  </a:cubicBezTo>
                  <a:cubicBezTo>
                    <a:pt x="146" y="127"/>
                    <a:pt x="142" y="124"/>
                    <a:pt x="136" y="124"/>
                  </a:cubicBezTo>
                  <a:cubicBezTo>
                    <a:pt x="126" y="124"/>
                    <a:pt x="115" y="131"/>
                    <a:pt x="112" y="132"/>
                  </a:cubicBezTo>
                  <a:cubicBezTo>
                    <a:pt x="110" y="134"/>
                    <a:pt x="110" y="134"/>
                    <a:pt x="110" y="134"/>
                  </a:cubicBezTo>
                  <a:cubicBezTo>
                    <a:pt x="110" y="133"/>
                    <a:pt x="110" y="133"/>
                    <a:pt x="110" y="133"/>
                  </a:cubicBezTo>
                  <a:cubicBezTo>
                    <a:pt x="105" y="137"/>
                    <a:pt x="99" y="139"/>
                    <a:pt x="90" y="139"/>
                  </a:cubicBezTo>
                  <a:cubicBezTo>
                    <a:pt x="86" y="139"/>
                    <a:pt x="82" y="139"/>
                    <a:pt x="78" y="139"/>
                  </a:cubicBezTo>
                  <a:cubicBezTo>
                    <a:pt x="74" y="138"/>
                    <a:pt x="70" y="138"/>
                    <a:pt x="66" y="138"/>
                  </a:cubicBezTo>
                  <a:cubicBezTo>
                    <a:pt x="58" y="138"/>
                    <a:pt x="52" y="140"/>
                    <a:pt x="47" y="144"/>
                  </a:cubicBezTo>
                  <a:close/>
                  <a:moveTo>
                    <a:pt x="7" y="86"/>
                  </a:moveTo>
                  <a:cubicBezTo>
                    <a:pt x="5" y="89"/>
                    <a:pt x="4" y="93"/>
                    <a:pt x="3" y="96"/>
                  </a:cubicBezTo>
                  <a:cubicBezTo>
                    <a:pt x="2" y="109"/>
                    <a:pt x="5" y="120"/>
                    <a:pt x="12" y="128"/>
                  </a:cubicBezTo>
                  <a:cubicBezTo>
                    <a:pt x="20" y="137"/>
                    <a:pt x="32" y="142"/>
                    <a:pt x="46" y="142"/>
                  </a:cubicBezTo>
                  <a:cubicBezTo>
                    <a:pt x="51" y="138"/>
                    <a:pt x="57" y="136"/>
                    <a:pt x="66" y="136"/>
                  </a:cubicBezTo>
                  <a:cubicBezTo>
                    <a:pt x="70" y="136"/>
                    <a:pt x="74" y="137"/>
                    <a:pt x="78" y="137"/>
                  </a:cubicBezTo>
                  <a:cubicBezTo>
                    <a:pt x="81" y="137"/>
                    <a:pt x="83" y="138"/>
                    <a:pt x="86" y="138"/>
                  </a:cubicBezTo>
                  <a:cubicBezTo>
                    <a:pt x="84" y="137"/>
                    <a:pt x="83" y="136"/>
                    <a:pt x="81" y="135"/>
                  </a:cubicBezTo>
                  <a:cubicBezTo>
                    <a:pt x="80" y="133"/>
                    <a:pt x="80" y="133"/>
                    <a:pt x="80" y="133"/>
                  </a:cubicBezTo>
                  <a:cubicBezTo>
                    <a:pt x="82" y="134"/>
                    <a:pt x="82" y="134"/>
                    <a:pt x="82" y="134"/>
                  </a:cubicBezTo>
                  <a:cubicBezTo>
                    <a:pt x="83" y="134"/>
                    <a:pt x="84" y="134"/>
                    <a:pt x="86" y="134"/>
                  </a:cubicBezTo>
                  <a:cubicBezTo>
                    <a:pt x="92" y="134"/>
                    <a:pt x="99" y="131"/>
                    <a:pt x="105" y="128"/>
                  </a:cubicBezTo>
                  <a:cubicBezTo>
                    <a:pt x="105" y="128"/>
                    <a:pt x="105" y="128"/>
                    <a:pt x="105" y="128"/>
                  </a:cubicBezTo>
                  <a:cubicBezTo>
                    <a:pt x="97" y="131"/>
                    <a:pt x="89" y="133"/>
                    <a:pt x="82" y="133"/>
                  </a:cubicBezTo>
                  <a:cubicBezTo>
                    <a:pt x="79" y="133"/>
                    <a:pt x="77" y="133"/>
                    <a:pt x="75" y="133"/>
                  </a:cubicBezTo>
                  <a:cubicBezTo>
                    <a:pt x="74" y="132"/>
                    <a:pt x="74" y="132"/>
                    <a:pt x="74" y="132"/>
                  </a:cubicBezTo>
                  <a:cubicBezTo>
                    <a:pt x="74" y="131"/>
                    <a:pt x="74" y="131"/>
                    <a:pt x="74" y="131"/>
                  </a:cubicBezTo>
                  <a:cubicBezTo>
                    <a:pt x="75" y="131"/>
                    <a:pt x="76" y="130"/>
                    <a:pt x="76" y="129"/>
                  </a:cubicBezTo>
                  <a:cubicBezTo>
                    <a:pt x="77" y="129"/>
                    <a:pt x="77" y="128"/>
                    <a:pt x="77" y="128"/>
                  </a:cubicBezTo>
                  <a:cubicBezTo>
                    <a:pt x="76" y="129"/>
                    <a:pt x="74" y="130"/>
                    <a:pt x="72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68" y="130"/>
                    <a:pt x="67" y="129"/>
                    <a:pt x="66" y="128"/>
                  </a:cubicBezTo>
                  <a:cubicBezTo>
                    <a:pt x="65" y="128"/>
                    <a:pt x="64" y="127"/>
                    <a:pt x="63" y="127"/>
                  </a:cubicBezTo>
                  <a:cubicBezTo>
                    <a:pt x="63" y="127"/>
                    <a:pt x="63" y="127"/>
                    <a:pt x="63" y="127"/>
                  </a:cubicBezTo>
                  <a:cubicBezTo>
                    <a:pt x="63" y="117"/>
                    <a:pt x="63" y="117"/>
                    <a:pt x="63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6" y="117"/>
                    <a:pt x="68" y="115"/>
                    <a:pt x="68" y="114"/>
                  </a:cubicBezTo>
                  <a:cubicBezTo>
                    <a:pt x="68" y="114"/>
                    <a:pt x="68" y="114"/>
                    <a:pt x="66" y="114"/>
                  </a:cubicBezTo>
                  <a:cubicBezTo>
                    <a:pt x="65" y="114"/>
                    <a:pt x="65" y="114"/>
                    <a:pt x="65" y="114"/>
                  </a:cubicBezTo>
                  <a:cubicBezTo>
                    <a:pt x="66" y="113"/>
                    <a:pt x="66" y="113"/>
                    <a:pt x="66" y="113"/>
                  </a:cubicBezTo>
                  <a:cubicBezTo>
                    <a:pt x="67" y="110"/>
                    <a:pt x="69" y="109"/>
                    <a:pt x="71" y="109"/>
                  </a:cubicBezTo>
                  <a:cubicBezTo>
                    <a:pt x="67" y="110"/>
                    <a:pt x="64" y="113"/>
                    <a:pt x="62" y="117"/>
                  </a:cubicBezTo>
                  <a:cubicBezTo>
                    <a:pt x="59" y="122"/>
                    <a:pt x="59" y="128"/>
                    <a:pt x="63" y="133"/>
                  </a:cubicBezTo>
                  <a:cubicBezTo>
                    <a:pt x="63" y="134"/>
                    <a:pt x="63" y="134"/>
                    <a:pt x="63" y="134"/>
                  </a:cubicBezTo>
                  <a:cubicBezTo>
                    <a:pt x="62" y="134"/>
                    <a:pt x="62" y="134"/>
                    <a:pt x="62" y="134"/>
                  </a:cubicBezTo>
                  <a:cubicBezTo>
                    <a:pt x="59" y="135"/>
                    <a:pt x="56" y="136"/>
                    <a:pt x="54" y="136"/>
                  </a:cubicBezTo>
                  <a:cubicBezTo>
                    <a:pt x="54" y="137"/>
                    <a:pt x="54" y="137"/>
                    <a:pt x="54" y="137"/>
                  </a:cubicBezTo>
                  <a:cubicBezTo>
                    <a:pt x="49" y="139"/>
                    <a:pt x="44" y="140"/>
                    <a:pt x="39" y="140"/>
                  </a:cubicBezTo>
                  <a:cubicBezTo>
                    <a:pt x="29" y="140"/>
                    <a:pt x="19" y="135"/>
                    <a:pt x="13" y="127"/>
                  </a:cubicBezTo>
                  <a:cubicBezTo>
                    <a:pt x="5" y="116"/>
                    <a:pt x="2" y="103"/>
                    <a:pt x="6" y="89"/>
                  </a:cubicBezTo>
                  <a:lnTo>
                    <a:pt x="7" y="86"/>
                  </a:lnTo>
                  <a:close/>
                  <a:moveTo>
                    <a:pt x="7" y="93"/>
                  </a:moveTo>
                  <a:cubicBezTo>
                    <a:pt x="4" y="105"/>
                    <a:pt x="7" y="117"/>
                    <a:pt x="14" y="126"/>
                  </a:cubicBezTo>
                  <a:cubicBezTo>
                    <a:pt x="21" y="135"/>
                    <a:pt x="31" y="139"/>
                    <a:pt x="41" y="139"/>
                  </a:cubicBezTo>
                  <a:cubicBezTo>
                    <a:pt x="41" y="139"/>
                    <a:pt x="41" y="139"/>
                    <a:pt x="41" y="139"/>
                  </a:cubicBezTo>
                  <a:cubicBezTo>
                    <a:pt x="16" y="139"/>
                    <a:pt x="10" y="113"/>
                    <a:pt x="7" y="93"/>
                  </a:cubicBezTo>
                  <a:close/>
                  <a:moveTo>
                    <a:pt x="108" y="133"/>
                  </a:moveTo>
                  <a:cubicBezTo>
                    <a:pt x="106" y="133"/>
                    <a:pt x="104" y="134"/>
                    <a:pt x="102" y="135"/>
                  </a:cubicBezTo>
                  <a:cubicBezTo>
                    <a:pt x="99" y="136"/>
                    <a:pt x="95" y="137"/>
                    <a:pt x="92" y="138"/>
                  </a:cubicBezTo>
                  <a:cubicBezTo>
                    <a:pt x="99" y="138"/>
                    <a:pt x="104" y="136"/>
                    <a:pt x="108" y="133"/>
                  </a:cubicBezTo>
                  <a:close/>
                  <a:moveTo>
                    <a:pt x="7" y="86"/>
                  </a:moveTo>
                  <a:cubicBezTo>
                    <a:pt x="7" y="89"/>
                    <a:pt x="7" y="89"/>
                    <a:pt x="7" y="89"/>
                  </a:cubicBezTo>
                  <a:cubicBezTo>
                    <a:pt x="12" y="114"/>
                    <a:pt x="17" y="137"/>
                    <a:pt x="41" y="137"/>
                  </a:cubicBezTo>
                  <a:cubicBezTo>
                    <a:pt x="43" y="137"/>
                    <a:pt x="45" y="137"/>
                    <a:pt x="48" y="137"/>
                  </a:cubicBezTo>
                  <a:cubicBezTo>
                    <a:pt x="32" y="137"/>
                    <a:pt x="19" y="128"/>
                    <a:pt x="13" y="113"/>
                  </a:cubicBezTo>
                  <a:cubicBezTo>
                    <a:pt x="7" y="96"/>
                    <a:pt x="12" y="77"/>
                    <a:pt x="23" y="67"/>
                  </a:cubicBezTo>
                  <a:cubicBezTo>
                    <a:pt x="26" y="65"/>
                    <a:pt x="26" y="65"/>
                    <a:pt x="26" y="65"/>
                  </a:cubicBezTo>
                  <a:cubicBezTo>
                    <a:pt x="26" y="63"/>
                    <a:pt x="27" y="62"/>
                    <a:pt x="27" y="62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30" y="62"/>
                    <a:pt x="31" y="63"/>
                    <a:pt x="32" y="64"/>
                  </a:cubicBezTo>
                  <a:cubicBezTo>
                    <a:pt x="33" y="68"/>
                    <a:pt x="30" y="73"/>
                    <a:pt x="29" y="75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7" y="75"/>
                    <a:pt x="26" y="74"/>
                    <a:pt x="26" y="72"/>
                  </a:cubicBezTo>
                  <a:cubicBezTo>
                    <a:pt x="25" y="70"/>
                    <a:pt x="26" y="68"/>
                    <a:pt x="26" y="66"/>
                  </a:cubicBezTo>
                  <a:cubicBezTo>
                    <a:pt x="24" y="68"/>
                    <a:pt x="24" y="68"/>
                    <a:pt x="24" y="68"/>
                  </a:cubicBezTo>
                  <a:cubicBezTo>
                    <a:pt x="22" y="71"/>
                    <a:pt x="22" y="73"/>
                    <a:pt x="23" y="75"/>
                  </a:cubicBezTo>
                  <a:cubicBezTo>
                    <a:pt x="24" y="78"/>
                    <a:pt x="28" y="80"/>
                    <a:pt x="33" y="80"/>
                  </a:cubicBezTo>
                  <a:cubicBezTo>
                    <a:pt x="36" y="77"/>
                    <a:pt x="41" y="71"/>
                    <a:pt x="39" y="64"/>
                  </a:cubicBezTo>
                  <a:cubicBezTo>
                    <a:pt x="38" y="63"/>
                    <a:pt x="37" y="62"/>
                    <a:pt x="35" y="62"/>
                  </a:cubicBezTo>
                  <a:cubicBezTo>
                    <a:pt x="36" y="62"/>
                    <a:pt x="36" y="62"/>
                    <a:pt x="36" y="62"/>
                  </a:cubicBezTo>
                  <a:cubicBezTo>
                    <a:pt x="38" y="64"/>
                    <a:pt x="39" y="69"/>
                    <a:pt x="38" y="73"/>
                  </a:cubicBezTo>
                  <a:cubicBezTo>
                    <a:pt x="36" y="77"/>
                    <a:pt x="34" y="79"/>
                    <a:pt x="30" y="79"/>
                  </a:cubicBezTo>
                  <a:cubicBezTo>
                    <a:pt x="30" y="79"/>
                    <a:pt x="30" y="79"/>
                    <a:pt x="30" y="79"/>
                  </a:cubicBezTo>
                  <a:cubicBezTo>
                    <a:pt x="30" y="79"/>
                    <a:pt x="30" y="79"/>
                    <a:pt x="29" y="79"/>
                  </a:cubicBezTo>
                  <a:cubicBezTo>
                    <a:pt x="28" y="78"/>
                    <a:pt x="28" y="78"/>
                    <a:pt x="28" y="78"/>
                  </a:cubicBezTo>
                  <a:cubicBezTo>
                    <a:pt x="29" y="78"/>
                    <a:pt x="29" y="78"/>
                    <a:pt x="29" y="78"/>
                  </a:cubicBezTo>
                  <a:cubicBezTo>
                    <a:pt x="29" y="76"/>
                    <a:pt x="30" y="75"/>
                    <a:pt x="31" y="74"/>
                  </a:cubicBezTo>
                  <a:cubicBezTo>
                    <a:pt x="33" y="71"/>
                    <a:pt x="35" y="68"/>
                    <a:pt x="34" y="62"/>
                  </a:cubicBezTo>
                  <a:cubicBezTo>
                    <a:pt x="34" y="61"/>
                    <a:pt x="34" y="61"/>
                    <a:pt x="34" y="61"/>
                  </a:cubicBezTo>
                  <a:cubicBezTo>
                    <a:pt x="33" y="61"/>
                    <a:pt x="31" y="60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8" y="39"/>
                    <a:pt x="34" y="10"/>
                    <a:pt x="18" y="2"/>
                  </a:cubicBezTo>
                  <a:cubicBezTo>
                    <a:pt x="18" y="5"/>
                    <a:pt x="20" y="8"/>
                    <a:pt x="23" y="11"/>
                  </a:cubicBezTo>
                  <a:cubicBezTo>
                    <a:pt x="26" y="14"/>
                    <a:pt x="29" y="18"/>
                    <a:pt x="30" y="24"/>
                  </a:cubicBezTo>
                  <a:cubicBezTo>
                    <a:pt x="30" y="26"/>
                    <a:pt x="30" y="28"/>
                    <a:pt x="30" y="30"/>
                  </a:cubicBezTo>
                  <a:cubicBezTo>
                    <a:pt x="31" y="32"/>
                    <a:pt x="31" y="32"/>
                    <a:pt x="31" y="32"/>
                  </a:cubicBezTo>
                  <a:cubicBezTo>
                    <a:pt x="35" y="38"/>
                    <a:pt x="33" y="44"/>
                    <a:pt x="31" y="49"/>
                  </a:cubicBezTo>
                  <a:cubicBezTo>
                    <a:pt x="30" y="52"/>
                    <a:pt x="29" y="55"/>
                    <a:pt x="29" y="58"/>
                  </a:cubicBezTo>
                  <a:cubicBezTo>
                    <a:pt x="29" y="61"/>
                    <a:pt x="29" y="61"/>
                    <a:pt x="29" y="61"/>
                  </a:cubicBezTo>
                  <a:cubicBezTo>
                    <a:pt x="27" y="58"/>
                    <a:pt x="27" y="58"/>
                    <a:pt x="27" y="58"/>
                  </a:cubicBezTo>
                  <a:cubicBezTo>
                    <a:pt x="25" y="53"/>
                    <a:pt x="26" y="49"/>
                    <a:pt x="28" y="44"/>
                  </a:cubicBezTo>
                  <a:cubicBezTo>
                    <a:pt x="29" y="40"/>
                    <a:pt x="31" y="36"/>
                    <a:pt x="30" y="32"/>
                  </a:cubicBezTo>
                  <a:cubicBezTo>
                    <a:pt x="30" y="32"/>
                    <a:pt x="30" y="32"/>
                    <a:pt x="30" y="32"/>
                  </a:cubicBezTo>
                  <a:cubicBezTo>
                    <a:pt x="30" y="35"/>
                    <a:pt x="29" y="38"/>
                    <a:pt x="28" y="42"/>
                  </a:cubicBezTo>
                  <a:cubicBezTo>
                    <a:pt x="26" y="47"/>
                    <a:pt x="24" y="53"/>
                    <a:pt x="24" y="59"/>
                  </a:cubicBezTo>
                  <a:cubicBezTo>
                    <a:pt x="25" y="60"/>
                    <a:pt x="25" y="60"/>
                    <a:pt x="25" y="60"/>
                  </a:cubicBezTo>
                  <a:cubicBezTo>
                    <a:pt x="24" y="60"/>
                    <a:pt x="24" y="60"/>
                    <a:pt x="24" y="60"/>
                  </a:cubicBezTo>
                  <a:cubicBezTo>
                    <a:pt x="23" y="61"/>
                    <a:pt x="22" y="61"/>
                    <a:pt x="21" y="61"/>
                  </a:cubicBezTo>
                  <a:cubicBezTo>
                    <a:pt x="21" y="61"/>
                    <a:pt x="21" y="61"/>
                    <a:pt x="21" y="61"/>
                  </a:cubicBezTo>
                  <a:cubicBezTo>
                    <a:pt x="20" y="61"/>
                    <a:pt x="20" y="61"/>
                    <a:pt x="19" y="62"/>
                  </a:cubicBezTo>
                  <a:cubicBezTo>
                    <a:pt x="18" y="69"/>
                    <a:pt x="14" y="74"/>
                    <a:pt x="11" y="79"/>
                  </a:cubicBezTo>
                  <a:cubicBezTo>
                    <a:pt x="10" y="82"/>
                    <a:pt x="8" y="84"/>
                    <a:pt x="7" y="86"/>
                  </a:cubicBezTo>
                  <a:close/>
                  <a:moveTo>
                    <a:pt x="85" y="136"/>
                  </a:moveTo>
                  <a:cubicBezTo>
                    <a:pt x="86" y="136"/>
                    <a:pt x="87" y="137"/>
                    <a:pt x="89" y="137"/>
                  </a:cubicBezTo>
                  <a:cubicBezTo>
                    <a:pt x="93" y="137"/>
                    <a:pt x="97" y="135"/>
                    <a:pt x="101" y="133"/>
                  </a:cubicBezTo>
                  <a:cubicBezTo>
                    <a:pt x="105" y="132"/>
                    <a:pt x="108" y="131"/>
                    <a:pt x="110" y="131"/>
                  </a:cubicBezTo>
                  <a:cubicBezTo>
                    <a:pt x="111" y="131"/>
                    <a:pt x="111" y="131"/>
                    <a:pt x="111" y="131"/>
                  </a:cubicBezTo>
                  <a:cubicBezTo>
                    <a:pt x="113" y="129"/>
                    <a:pt x="116" y="127"/>
                    <a:pt x="118" y="126"/>
                  </a:cubicBezTo>
                  <a:cubicBezTo>
                    <a:pt x="120" y="125"/>
                    <a:pt x="122" y="125"/>
                    <a:pt x="123" y="124"/>
                  </a:cubicBezTo>
                  <a:cubicBezTo>
                    <a:pt x="122" y="124"/>
                    <a:pt x="122" y="123"/>
                    <a:pt x="121" y="123"/>
                  </a:cubicBezTo>
                  <a:cubicBezTo>
                    <a:pt x="117" y="123"/>
                    <a:pt x="111" y="126"/>
                    <a:pt x="106" y="129"/>
                  </a:cubicBezTo>
                  <a:cubicBezTo>
                    <a:pt x="99" y="132"/>
                    <a:pt x="92" y="136"/>
                    <a:pt x="85" y="136"/>
                  </a:cubicBezTo>
                  <a:close/>
                  <a:moveTo>
                    <a:pt x="64" y="126"/>
                  </a:moveTo>
                  <a:cubicBezTo>
                    <a:pt x="65" y="126"/>
                    <a:pt x="66" y="126"/>
                    <a:pt x="67" y="127"/>
                  </a:cubicBezTo>
                  <a:cubicBezTo>
                    <a:pt x="68" y="128"/>
                    <a:pt x="69" y="128"/>
                    <a:pt x="70" y="128"/>
                  </a:cubicBezTo>
                  <a:cubicBezTo>
                    <a:pt x="70" y="128"/>
                    <a:pt x="70" y="128"/>
                    <a:pt x="70" y="128"/>
                  </a:cubicBezTo>
                  <a:cubicBezTo>
                    <a:pt x="70" y="128"/>
                    <a:pt x="71" y="128"/>
                    <a:pt x="71" y="127"/>
                  </a:cubicBezTo>
                  <a:cubicBezTo>
                    <a:pt x="72" y="125"/>
                    <a:pt x="75" y="121"/>
                    <a:pt x="74" y="118"/>
                  </a:cubicBezTo>
                  <a:cubicBezTo>
                    <a:pt x="74" y="117"/>
                    <a:pt x="73" y="116"/>
                    <a:pt x="72" y="115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6"/>
                    <a:pt x="67" y="118"/>
                    <a:pt x="64" y="118"/>
                  </a:cubicBezTo>
                  <a:cubicBezTo>
                    <a:pt x="64" y="118"/>
                    <a:pt x="64" y="118"/>
                    <a:pt x="64" y="118"/>
                  </a:cubicBezTo>
                  <a:lnTo>
                    <a:pt x="64" y="126"/>
                  </a:lnTo>
                  <a:close/>
                  <a:moveTo>
                    <a:pt x="75" y="116"/>
                  </a:moveTo>
                  <a:cubicBezTo>
                    <a:pt x="75" y="117"/>
                    <a:pt x="75" y="117"/>
                    <a:pt x="75" y="118"/>
                  </a:cubicBezTo>
                  <a:cubicBezTo>
                    <a:pt x="76" y="121"/>
                    <a:pt x="74" y="125"/>
                    <a:pt x="72" y="128"/>
                  </a:cubicBezTo>
                  <a:cubicBezTo>
                    <a:pt x="75" y="126"/>
                    <a:pt x="77" y="121"/>
                    <a:pt x="77" y="118"/>
                  </a:cubicBezTo>
                  <a:cubicBezTo>
                    <a:pt x="76" y="118"/>
                    <a:pt x="76" y="117"/>
                    <a:pt x="75" y="116"/>
                  </a:cubicBezTo>
                  <a:close/>
                  <a:moveTo>
                    <a:pt x="70" y="114"/>
                  </a:moveTo>
                  <a:cubicBezTo>
                    <a:pt x="72" y="114"/>
                    <a:pt x="72" y="114"/>
                    <a:pt x="72" y="114"/>
                  </a:cubicBezTo>
                  <a:cubicBezTo>
                    <a:pt x="76" y="115"/>
                    <a:pt x="78" y="117"/>
                    <a:pt x="78" y="118"/>
                  </a:cubicBezTo>
                  <a:cubicBezTo>
                    <a:pt x="79" y="121"/>
                    <a:pt x="77" y="125"/>
                    <a:pt x="74" y="128"/>
                  </a:cubicBezTo>
                  <a:cubicBezTo>
                    <a:pt x="79" y="126"/>
                    <a:pt x="79" y="122"/>
                    <a:pt x="79" y="120"/>
                  </a:cubicBezTo>
                  <a:cubicBezTo>
                    <a:pt x="79" y="116"/>
                    <a:pt x="76" y="110"/>
                    <a:pt x="72" y="110"/>
                  </a:cubicBezTo>
                  <a:cubicBezTo>
                    <a:pt x="71" y="110"/>
                    <a:pt x="69" y="111"/>
                    <a:pt x="68" y="113"/>
                  </a:cubicBezTo>
                  <a:cubicBezTo>
                    <a:pt x="69" y="113"/>
                    <a:pt x="69" y="113"/>
                    <a:pt x="70" y="114"/>
                  </a:cubicBezTo>
                  <a:close/>
                  <a:moveTo>
                    <a:pt x="122" y="122"/>
                  </a:moveTo>
                  <a:cubicBezTo>
                    <a:pt x="123" y="122"/>
                    <a:pt x="124" y="122"/>
                    <a:pt x="125" y="123"/>
                  </a:cubicBezTo>
                  <a:cubicBezTo>
                    <a:pt x="126" y="123"/>
                    <a:pt x="126" y="123"/>
                    <a:pt x="126" y="123"/>
                  </a:cubicBezTo>
                  <a:cubicBezTo>
                    <a:pt x="125" y="124"/>
                    <a:pt x="125" y="124"/>
                    <a:pt x="125" y="124"/>
                  </a:cubicBezTo>
                  <a:cubicBezTo>
                    <a:pt x="125" y="124"/>
                    <a:pt x="124" y="125"/>
                    <a:pt x="123" y="125"/>
                  </a:cubicBezTo>
                  <a:cubicBezTo>
                    <a:pt x="127" y="124"/>
                    <a:pt x="131" y="123"/>
                    <a:pt x="136" y="123"/>
                  </a:cubicBezTo>
                  <a:cubicBezTo>
                    <a:pt x="139" y="123"/>
                    <a:pt x="141" y="123"/>
                    <a:pt x="143" y="124"/>
                  </a:cubicBezTo>
                  <a:cubicBezTo>
                    <a:pt x="140" y="122"/>
                    <a:pt x="136" y="121"/>
                    <a:pt x="131" y="121"/>
                  </a:cubicBezTo>
                  <a:cubicBezTo>
                    <a:pt x="128" y="121"/>
                    <a:pt x="125" y="121"/>
                    <a:pt x="122" y="122"/>
                  </a:cubicBezTo>
                  <a:close/>
                  <a:moveTo>
                    <a:pt x="72" y="109"/>
                  </a:moveTo>
                  <a:cubicBezTo>
                    <a:pt x="77" y="109"/>
                    <a:pt x="81" y="115"/>
                    <a:pt x="81" y="120"/>
                  </a:cubicBezTo>
                  <a:cubicBezTo>
                    <a:pt x="81" y="121"/>
                    <a:pt x="81" y="122"/>
                    <a:pt x="81" y="123"/>
                  </a:cubicBezTo>
                  <a:cubicBezTo>
                    <a:pt x="82" y="121"/>
                    <a:pt x="82" y="118"/>
                    <a:pt x="81" y="114"/>
                  </a:cubicBezTo>
                  <a:cubicBezTo>
                    <a:pt x="79" y="110"/>
                    <a:pt x="75" y="108"/>
                    <a:pt x="71" y="109"/>
                  </a:cubicBezTo>
                  <a:cubicBezTo>
                    <a:pt x="72" y="109"/>
                    <a:pt x="72" y="109"/>
                    <a:pt x="72" y="109"/>
                  </a:cubicBezTo>
                  <a:close/>
                  <a:moveTo>
                    <a:pt x="36" y="65"/>
                  </a:moveTo>
                  <a:cubicBezTo>
                    <a:pt x="36" y="69"/>
                    <a:pt x="34" y="72"/>
                    <a:pt x="32" y="74"/>
                  </a:cubicBezTo>
                  <a:cubicBezTo>
                    <a:pt x="32" y="75"/>
                    <a:pt x="31" y="76"/>
                    <a:pt x="31" y="77"/>
                  </a:cubicBezTo>
                  <a:cubicBezTo>
                    <a:pt x="34" y="77"/>
                    <a:pt x="36" y="74"/>
                    <a:pt x="36" y="73"/>
                  </a:cubicBezTo>
                  <a:cubicBezTo>
                    <a:pt x="37" y="70"/>
                    <a:pt x="37" y="67"/>
                    <a:pt x="36" y="65"/>
                  </a:cubicBezTo>
                  <a:close/>
                  <a:moveTo>
                    <a:pt x="28" y="63"/>
                  </a:moveTo>
                  <a:cubicBezTo>
                    <a:pt x="27" y="65"/>
                    <a:pt x="27" y="69"/>
                    <a:pt x="27" y="72"/>
                  </a:cubicBezTo>
                  <a:cubicBezTo>
                    <a:pt x="27" y="73"/>
                    <a:pt x="28" y="73"/>
                    <a:pt x="28" y="74"/>
                  </a:cubicBezTo>
                  <a:cubicBezTo>
                    <a:pt x="30" y="71"/>
                    <a:pt x="32" y="67"/>
                    <a:pt x="31" y="65"/>
                  </a:cubicBezTo>
                  <a:cubicBezTo>
                    <a:pt x="30" y="64"/>
                    <a:pt x="30" y="63"/>
                    <a:pt x="28" y="63"/>
                  </a:cubicBezTo>
                  <a:close/>
                  <a:moveTo>
                    <a:pt x="32" y="36"/>
                  </a:moveTo>
                  <a:cubicBezTo>
                    <a:pt x="31" y="39"/>
                    <a:pt x="30" y="42"/>
                    <a:pt x="29" y="44"/>
                  </a:cubicBezTo>
                  <a:cubicBezTo>
                    <a:pt x="28" y="48"/>
                    <a:pt x="27" y="51"/>
                    <a:pt x="28" y="55"/>
                  </a:cubicBezTo>
                  <a:cubicBezTo>
                    <a:pt x="28" y="53"/>
                    <a:pt x="29" y="51"/>
                    <a:pt x="29" y="49"/>
                  </a:cubicBezTo>
                  <a:cubicBezTo>
                    <a:pt x="31" y="45"/>
                    <a:pt x="32" y="41"/>
                    <a:pt x="32" y="3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05" name="Полилиния 47"/>
            <p:cNvSpPr>
              <a:spLocks noEditPoints="1"/>
            </p:cNvSpPr>
            <p:nvPr/>
          </p:nvSpPr>
          <p:spPr bwMode="auto">
            <a:xfrm>
              <a:off x="895350" y="3316288"/>
              <a:ext cx="363538" cy="328613"/>
            </a:xfrm>
            <a:custGeom>
              <a:avLst/>
              <a:gdLst>
                <a:gd name="T0" fmla="*/ 50 w 161"/>
                <a:gd name="T1" fmla="*/ 8 h 146"/>
                <a:gd name="T2" fmla="*/ 60 w 161"/>
                <a:gd name="T3" fmla="*/ 25 h 146"/>
                <a:gd name="T4" fmla="*/ 54 w 161"/>
                <a:gd name="T5" fmla="*/ 17 h 146"/>
                <a:gd name="T6" fmla="*/ 63 w 161"/>
                <a:gd name="T7" fmla="*/ 34 h 146"/>
                <a:gd name="T8" fmla="*/ 49 w 161"/>
                <a:gd name="T9" fmla="*/ 37 h 146"/>
                <a:gd name="T10" fmla="*/ 41 w 161"/>
                <a:gd name="T11" fmla="*/ 13 h 146"/>
                <a:gd name="T12" fmla="*/ 16 w 161"/>
                <a:gd name="T13" fmla="*/ 62 h 146"/>
                <a:gd name="T14" fmla="*/ 34 w 161"/>
                <a:gd name="T15" fmla="*/ 92 h 146"/>
                <a:gd name="T16" fmla="*/ 27 w 161"/>
                <a:gd name="T17" fmla="*/ 146 h 146"/>
                <a:gd name="T18" fmla="*/ 33 w 161"/>
                <a:gd name="T19" fmla="*/ 104 h 146"/>
                <a:gd name="T20" fmla="*/ 26 w 161"/>
                <a:gd name="T21" fmla="*/ 102 h 146"/>
                <a:gd name="T22" fmla="*/ 30 w 161"/>
                <a:gd name="T23" fmla="*/ 101 h 146"/>
                <a:gd name="T24" fmla="*/ 4 w 161"/>
                <a:gd name="T25" fmla="*/ 60 h 146"/>
                <a:gd name="T26" fmla="*/ 41 w 161"/>
                <a:gd name="T27" fmla="*/ 10 h 146"/>
                <a:gd name="T28" fmla="*/ 51 w 161"/>
                <a:gd name="T29" fmla="*/ 4 h 146"/>
                <a:gd name="T30" fmla="*/ 145 w 161"/>
                <a:gd name="T31" fmla="*/ 13 h 146"/>
                <a:gd name="T32" fmla="*/ 142 w 161"/>
                <a:gd name="T33" fmla="*/ 0 h 146"/>
                <a:gd name="T34" fmla="*/ 141 w 161"/>
                <a:gd name="T35" fmla="*/ 33 h 146"/>
                <a:gd name="T36" fmla="*/ 50 w 161"/>
                <a:gd name="T37" fmla="*/ 8 h 146"/>
                <a:gd name="T38" fmla="*/ 137 w 161"/>
                <a:gd name="T39" fmla="*/ 31 h 146"/>
                <a:gd name="T40" fmla="*/ 148 w 161"/>
                <a:gd name="T41" fmla="*/ 16 h 146"/>
                <a:gd name="T42" fmla="*/ 70 w 161"/>
                <a:gd name="T43" fmla="*/ 8 h 146"/>
                <a:gd name="T44" fmla="*/ 137 w 161"/>
                <a:gd name="T45" fmla="*/ 31 h 146"/>
                <a:gd name="T46" fmla="*/ 26 w 161"/>
                <a:gd name="T47" fmla="*/ 84 h 146"/>
                <a:gd name="T48" fmla="*/ 22 w 161"/>
                <a:gd name="T49" fmla="*/ 16 h 146"/>
                <a:gd name="T50" fmla="*/ 26 w 161"/>
                <a:gd name="T51" fmla="*/ 84 h 146"/>
                <a:gd name="T52" fmla="*/ 57 w 161"/>
                <a:gd name="T53" fmla="*/ 28 h 146"/>
                <a:gd name="T54" fmla="*/ 46 w 161"/>
                <a:gd name="T55" fmla="*/ 16 h 146"/>
                <a:gd name="T56" fmla="*/ 57 w 161"/>
                <a:gd name="T57" fmla="*/ 28 h 146"/>
                <a:gd name="T58" fmla="*/ 57 w 161"/>
                <a:gd name="T59" fmla="*/ 31 h 146"/>
                <a:gd name="T60" fmla="*/ 46 w 161"/>
                <a:gd name="T61" fmla="*/ 28 h 146"/>
                <a:gd name="T62" fmla="*/ 57 w 161"/>
                <a:gd name="T63" fmla="*/ 31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61" h="146">
                  <a:moveTo>
                    <a:pt x="50" y="8"/>
                  </a:moveTo>
                  <a:cubicBezTo>
                    <a:pt x="55" y="14"/>
                    <a:pt x="53" y="20"/>
                    <a:pt x="60" y="25"/>
                  </a:cubicBezTo>
                  <a:cubicBezTo>
                    <a:pt x="62" y="23"/>
                    <a:pt x="58" y="18"/>
                    <a:pt x="54" y="17"/>
                  </a:cubicBezTo>
                  <a:cubicBezTo>
                    <a:pt x="64" y="13"/>
                    <a:pt x="65" y="25"/>
                    <a:pt x="63" y="34"/>
                  </a:cubicBezTo>
                  <a:cubicBezTo>
                    <a:pt x="59" y="36"/>
                    <a:pt x="55" y="37"/>
                    <a:pt x="49" y="37"/>
                  </a:cubicBezTo>
                  <a:cubicBezTo>
                    <a:pt x="43" y="31"/>
                    <a:pt x="43" y="19"/>
                    <a:pt x="41" y="13"/>
                  </a:cubicBezTo>
                  <a:cubicBezTo>
                    <a:pt x="14" y="14"/>
                    <a:pt x="9" y="41"/>
                    <a:pt x="16" y="62"/>
                  </a:cubicBezTo>
                  <a:cubicBezTo>
                    <a:pt x="19" y="72"/>
                    <a:pt x="30" y="81"/>
                    <a:pt x="34" y="92"/>
                  </a:cubicBezTo>
                  <a:cubicBezTo>
                    <a:pt x="41" y="111"/>
                    <a:pt x="38" y="129"/>
                    <a:pt x="27" y="146"/>
                  </a:cubicBezTo>
                  <a:cubicBezTo>
                    <a:pt x="28" y="137"/>
                    <a:pt x="39" y="121"/>
                    <a:pt x="33" y="104"/>
                  </a:cubicBezTo>
                  <a:cubicBezTo>
                    <a:pt x="31" y="102"/>
                    <a:pt x="29" y="102"/>
                    <a:pt x="26" y="102"/>
                  </a:cubicBezTo>
                  <a:cubicBezTo>
                    <a:pt x="26" y="100"/>
                    <a:pt x="28" y="101"/>
                    <a:pt x="30" y="101"/>
                  </a:cubicBezTo>
                  <a:cubicBezTo>
                    <a:pt x="28" y="89"/>
                    <a:pt x="7" y="79"/>
                    <a:pt x="4" y="60"/>
                  </a:cubicBezTo>
                  <a:cubicBezTo>
                    <a:pt x="1" y="34"/>
                    <a:pt x="12" y="6"/>
                    <a:pt x="41" y="10"/>
                  </a:cubicBezTo>
                  <a:cubicBezTo>
                    <a:pt x="45" y="9"/>
                    <a:pt x="47" y="5"/>
                    <a:pt x="51" y="4"/>
                  </a:cubicBezTo>
                  <a:cubicBezTo>
                    <a:pt x="86" y="1"/>
                    <a:pt x="128" y="46"/>
                    <a:pt x="145" y="13"/>
                  </a:cubicBezTo>
                  <a:cubicBezTo>
                    <a:pt x="146" y="6"/>
                    <a:pt x="144" y="3"/>
                    <a:pt x="142" y="0"/>
                  </a:cubicBezTo>
                  <a:cubicBezTo>
                    <a:pt x="161" y="2"/>
                    <a:pt x="149" y="29"/>
                    <a:pt x="141" y="33"/>
                  </a:cubicBezTo>
                  <a:cubicBezTo>
                    <a:pt x="111" y="47"/>
                    <a:pt x="71" y="4"/>
                    <a:pt x="50" y="8"/>
                  </a:cubicBezTo>
                  <a:close/>
                  <a:moveTo>
                    <a:pt x="137" y="31"/>
                  </a:moveTo>
                  <a:cubicBezTo>
                    <a:pt x="142" y="29"/>
                    <a:pt x="151" y="17"/>
                    <a:pt x="148" y="16"/>
                  </a:cubicBezTo>
                  <a:cubicBezTo>
                    <a:pt x="130" y="43"/>
                    <a:pt x="93" y="14"/>
                    <a:pt x="70" y="8"/>
                  </a:cubicBezTo>
                  <a:cubicBezTo>
                    <a:pt x="87" y="21"/>
                    <a:pt x="105" y="33"/>
                    <a:pt x="137" y="31"/>
                  </a:cubicBezTo>
                  <a:close/>
                  <a:moveTo>
                    <a:pt x="26" y="84"/>
                  </a:moveTo>
                  <a:cubicBezTo>
                    <a:pt x="10" y="71"/>
                    <a:pt x="7" y="27"/>
                    <a:pt x="22" y="16"/>
                  </a:cubicBezTo>
                  <a:cubicBezTo>
                    <a:pt x="0" y="29"/>
                    <a:pt x="5" y="78"/>
                    <a:pt x="26" y="84"/>
                  </a:cubicBezTo>
                  <a:close/>
                  <a:moveTo>
                    <a:pt x="57" y="28"/>
                  </a:moveTo>
                  <a:cubicBezTo>
                    <a:pt x="55" y="22"/>
                    <a:pt x="53" y="16"/>
                    <a:pt x="46" y="16"/>
                  </a:cubicBezTo>
                  <a:cubicBezTo>
                    <a:pt x="46" y="23"/>
                    <a:pt x="50" y="27"/>
                    <a:pt x="57" y="28"/>
                  </a:cubicBezTo>
                  <a:close/>
                  <a:moveTo>
                    <a:pt x="57" y="31"/>
                  </a:moveTo>
                  <a:cubicBezTo>
                    <a:pt x="51" y="33"/>
                    <a:pt x="49" y="24"/>
                    <a:pt x="46" y="28"/>
                  </a:cubicBezTo>
                  <a:cubicBezTo>
                    <a:pt x="47" y="31"/>
                    <a:pt x="56" y="40"/>
                    <a:pt x="57" y="3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06" name="Полилиния 48"/>
            <p:cNvSpPr>
              <a:spLocks noEditPoints="1"/>
            </p:cNvSpPr>
            <p:nvPr/>
          </p:nvSpPr>
          <p:spPr bwMode="auto">
            <a:xfrm>
              <a:off x="903288" y="3313113"/>
              <a:ext cx="336550" cy="338138"/>
            </a:xfrm>
            <a:custGeom>
              <a:avLst/>
              <a:gdLst>
                <a:gd name="T0" fmla="*/ 81 w 150"/>
                <a:gd name="T1" fmla="*/ 22 h 150"/>
                <a:gd name="T2" fmla="*/ 52 w 150"/>
                <a:gd name="T3" fmla="*/ 17 h 150"/>
                <a:gd name="T4" fmla="*/ 60 w 150"/>
                <a:gd name="T5" fmla="*/ 35 h 150"/>
                <a:gd name="T6" fmla="*/ 45 w 150"/>
                <a:gd name="T7" fmla="*/ 39 h 150"/>
                <a:gd name="T8" fmla="*/ 39 w 150"/>
                <a:gd name="T9" fmla="*/ 20 h 150"/>
                <a:gd name="T10" fmla="*/ 14 w 150"/>
                <a:gd name="T11" fmla="*/ 63 h 150"/>
                <a:gd name="T12" fmla="*/ 25 w 150"/>
                <a:gd name="T13" fmla="*/ 148 h 150"/>
                <a:gd name="T14" fmla="*/ 26 w 150"/>
                <a:gd name="T15" fmla="*/ 137 h 150"/>
                <a:gd name="T16" fmla="*/ 23 w 150"/>
                <a:gd name="T17" fmla="*/ 104 h 150"/>
                <a:gd name="T18" fmla="*/ 26 w 150"/>
                <a:gd name="T19" fmla="*/ 101 h 150"/>
                <a:gd name="T20" fmla="*/ 1 w 150"/>
                <a:gd name="T21" fmla="*/ 61 h 150"/>
                <a:gd name="T22" fmla="*/ 38 w 150"/>
                <a:gd name="T23" fmla="*/ 10 h 150"/>
                <a:gd name="T24" fmla="*/ 91 w 150"/>
                <a:gd name="T25" fmla="*/ 16 h 150"/>
                <a:gd name="T26" fmla="*/ 139 w 150"/>
                <a:gd name="T27" fmla="*/ 2 h 150"/>
                <a:gd name="T28" fmla="*/ 150 w 150"/>
                <a:gd name="T29" fmla="*/ 12 h 150"/>
                <a:gd name="T30" fmla="*/ 82 w 150"/>
                <a:gd name="T31" fmla="*/ 20 h 150"/>
                <a:gd name="T32" fmla="*/ 141 w 150"/>
                <a:gd name="T33" fmla="*/ 2 h 150"/>
                <a:gd name="T34" fmla="*/ 143 w 150"/>
                <a:gd name="T35" fmla="*/ 14 h 150"/>
                <a:gd name="T36" fmla="*/ 44 w 150"/>
                <a:gd name="T37" fmla="*/ 9 h 150"/>
                <a:gd name="T38" fmla="*/ 38 w 150"/>
                <a:gd name="T39" fmla="*/ 12 h 150"/>
                <a:gd name="T40" fmla="*/ 2 w 150"/>
                <a:gd name="T41" fmla="*/ 60 h 150"/>
                <a:gd name="T42" fmla="*/ 28 w 150"/>
                <a:gd name="T43" fmla="*/ 102 h 150"/>
                <a:gd name="T44" fmla="*/ 30 w 150"/>
                <a:gd name="T45" fmla="*/ 104 h 150"/>
                <a:gd name="T46" fmla="*/ 32 w 150"/>
                <a:gd name="T47" fmla="*/ 116 h 150"/>
                <a:gd name="T48" fmla="*/ 31 w 150"/>
                <a:gd name="T49" fmla="*/ 93 h 150"/>
                <a:gd name="T50" fmla="*/ 11 w 150"/>
                <a:gd name="T51" fmla="*/ 61 h 150"/>
                <a:gd name="T52" fmla="*/ 23 w 150"/>
                <a:gd name="T53" fmla="*/ 85 h 150"/>
                <a:gd name="T54" fmla="*/ 19 w 150"/>
                <a:gd name="T55" fmla="*/ 17 h 150"/>
                <a:gd name="T56" fmla="*/ 39 w 150"/>
                <a:gd name="T57" fmla="*/ 13 h 150"/>
                <a:gd name="T58" fmla="*/ 42 w 150"/>
                <a:gd name="T59" fmla="*/ 29 h 150"/>
                <a:gd name="T60" fmla="*/ 48 w 150"/>
                <a:gd name="T61" fmla="*/ 29 h 150"/>
                <a:gd name="T62" fmla="*/ 55 w 150"/>
                <a:gd name="T63" fmla="*/ 32 h 150"/>
                <a:gd name="T64" fmla="*/ 42 w 150"/>
                <a:gd name="T65" fmla="*/ 30 h 150"/>
                <a:gd name="T66" fmla="*/ 60 w 150"/>
                <a:gd name="T67" fmla="*/ 27 h 150"/>
                <a:gd name="T68" fmla="*/ 58 w 150"/>
                <a:gd name="T69" fmla="*/ 25 h 150"/>
                <a:gd name="T70" fmla="*/ 56 w 150"/>
                <a:gd name="T71" fmla="*/ 27 h 150"/>
                <a:gd name="T72" fmla="*/ 50 w 150"/>
                <a:gd name="T73" fmla="*/ 18 h 150"/>
                <a:gd name="T74" fmla="*/ 45 w 150"/>
                <a:gd name="T75" fmla="*/ 9 h 150"/>
                <a:gd name="T76" fmla="*/ 57 w 150"/>
                <a:gd name="T77" fmla="*/ 25 h 150"/>
                <a:gd name="T78" fmla="*/ 53 w 150"/>
                <a:gd name="T79" fmla="*/ 33 h 150"/>
                <a:gd name="T80" fmla="*/ 44 w 150"/>
                <a:gd name="T81" fmla="*/ 29 h 150"/>
                <a:gd name="T82" fmla="*/ 8 w 150"/>
                <a:gd name="T83" fmla="*/ 46 h 150"/>
                <a:gd name="T84" fmla="*/ 146 w 150"/>
                <a:gd name="T85" fmla="*/ 18 h 150"/>
                <a:gd name="T86" fmla="*/ 134 w 150"/>
                <a:gd name="T87" fmla="*/ 33 h 150"/>
                <a:gd name="T88" fmla="*/ 67 w 150"/>
                <a:gd name="T89" fmla="*/ 9 h 150"/>
                <a:gd name="T90" fmla="*/ 145 w 150"/>
                <a:gd name="T91" fmla="*/ 16 h 150"/>
                <a:gd name="T92" fmla="*/ 133 w 150"/>
                <a:gd name="T93" fmla="*/ 31 h 150"/>
                <a:gd name="T94" fmla="*/ 71 w 150"/>
                <a:gd name="T95" fmla="*/ 11 h 150"/>
                <a:gd name="T96" fmla="*/ 54 w 150"/>
                <a:gd name="T97" fmla="*/ 30 h 150"/>
                <a:gd name="T98" fmla="*/ 43 w 150"/>
                <a:gd name="T99" fmla="*/ 16 h 150"/>
                <a:gd name="T100" fmla="*/ 43 w 150"/>
                <a:gd name="T101" fmla="*/ 17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50" h="150">
                  <a:moveTo>
                    <a:pt x="150" y="12"/>
                  </a:moveTo>
                  <a:cubicBezTo>
                    <a:pt x="150" y="20"/>
                    <a:pt x="143" y="32"/>
                    <a:pt x="138" y="34"/>
                  </a:cubicBezTo>
                  <a:cubicBezTo>
                    <a:pt x="120" y="43"/>
                    <a:pt x="99" y="32"/>
                    <a:pt x="81" y="22"/>
                  </a:cubicBezTo>
                  <a:cubicBezTo>
                    <a:pt x="69" y="15"/>
                    <a:pt x="57" y="9"/>
                    <a:pt x="48" y="10"/>
                  </a:cubicBezTo>
                  <a:cubicBezTo>
                    <a:pt x="50" y="12"/>
                    <a:pt x="51" y="15"/>
                    <a:pt x="52" y="17"/>
                  </a:cubicBezTo>
                  <a:cubicBezTo>
                    <a:pt x="52" y="17"/>
                    <a:pt x="52" y="17"/>
                    <a:pt x="52" y="17"/>
                  </a:cubicBezTo>
                  <a:cubicBezTo>
                    <a:pt x="54" y="16"/>
                    <a:pt x="56" y="16"/>
                    <a:pt x="58" y="17"/>
                  </a:cubicBezTo>
                  <a:cubicBezTo>
                    <a:pt x="61" y="19"/>
                    <a:pt x="61" y="24"/>
                    <a:pt x="61" y="27"/>
                  </a:cubicBezTo>
                  <a:cubicBezTo>
                    <a:pt x="61" y="30"/>
                    <a:pt x="61" y="33"/>
                    <a:pt x="60" y="35"/>
                  </a:cubicBezTo>
                  <a:cubicBezTo>
                    <a:pt x="60" y="35"/>
                    <a:pt x="60" y="35"/>
                    <a:pt x="60" y="35"/>
                  </a:cubicBezTo>
                  <a:cubicBezTo>
                    <a:pt x="60" y="36"/>
                    <a:pt x="60" y="36"/>
                    <a:pt x="60" y="36"/>
                  </a:cubicBezTo>
                  <a:cubicBezTo>
                    <a:pt x="57" y="38"/>
                    <a:pt x="52" y="39"/>
                    <a:pt x="45" y="39"/>
                  </a:cubicBezTo>
                  <a:cubicBezTo>
                    <a:pt x="45" y="39"/>
                    <a:pt x="45" y="39"/>
                    <a:pt x="45" y="39"/>
                  </a:cubicBezTo>
                  <a:cubicBezTo>
                    <a:pt x="45" y="38"/>
                    <a:pt x="45" y="38"/>
                    <a:pt x="45" y="38"/>
                  </a:cubicBezTo>
                  <a:cubicBezTo>
                    <a:pt x="41" y="34"/>
                    <a:pt x="40" y="26"/>
                    <a:pt x="39" y="20"/>
                  </a:cubicBezTo>
                  <a:cubicBezTo>
                    <a:pt x="39" y="18"/>
                    <a:pt x="38" y="16"/>
                    <a:pt x="38" y="14"/>
                  </a:cubicBezTo>
                  <a:cubicBezTo>
                    <a:pt x="21" y="15"/>
                    <a:pt x="11" y="27"/>
                    <a:pt x="11" y="47"/>
                  </a:cubicBezTo>
                  <a:cubicBezTo>
                    <a:pt x="11" y="52"/>
                    <a:pt x="12" y="58"/>
                    <a:pt x="14" y="63"/>
                  </a:cubicBezTo>
                  <a:cubicBezTo>
                    <a:pt x="15" y="68"/>
                    <a:pt x="18" y="72"/>
                    <a:pt x="22" y="77"/>
                  </a:cubicBezTo>
                  <a:cubicBezTo>
                    <a:pt x="26" y="82"/>
                    <a:pt x="30" y="87"/>
                    <a:pt x="32" y="93"/>
                  </a:cubicBezTo>
                  <a:cubicBezTo>
                    <a:pt x="39" y="111"/>
                    <a:pt x="36" y="130"/>
                    <a:pt x="25" y="148"/>
                  </a:cubicBezTo>
                  <a:cubicBezTo>
                    <a:pt x="23" y="150"/>
                    <a:pt x="23" y="150"/>
                    <a:pt x="23" y="150"/>
                  </a:cubicBezTo>
                  <a:cubicBezTo>
                    <a:pt x="23" y="147"/>
                    <a:pt x="23" y="147"/>
                    <a:pt x="23" y="147"/>
                  </a:cubicBezTo>
                  <a:cubicBezTo>
                    <a:pt x="24" y="144"/>
                    <a:pt x="25" y="141"/>
                    <a:pt x="26" y="137"/>
                  </a:cubicBezTo>
                  <a:cubicBezTo>
                    <a:pt x="28" y="131"/>
                    <a:pt x="31" y="123"/>
                    <a:pt x="31" y="116"/>
                  </a:cubicBezTo>
                  <a:cubicBezTo>
                    <a:pt x="31" y="112"/>
                    <a:pt x="30" y="108"/>
                    <a:pt x="29" y="105"/>
                  </a:cubicBezTo>
                  <a:cubicBezTo>
                    <a:pt x="28" y="104"/>
                    <a:pt x="26" y="104"/>
                    <a:pt x="23" y="104"/>
                  </a:cubicBezTo>
                  <a:cubicBezTo>
                    <a:pt x="22" y="104"/>
                    <a:pt x="22" y="104"/>
                    <a:pt x="22" y="104"/>
                  </a:cubicBezTo>
                  <a:cubicBezTo>
                    <a:pt x="22" y="103"/>
                    <a:pt x="22" y="103"/>
                    <a:pt x="22" y="103"/>
                  </a:cubicBezTo>
                  <a:cubicBezTo>
                    <a:pt x="22" y="101"/>
                    <a:pt x="24" y="101"/>
                    <a:pt x="26" y="101"/>
                  </a:cubicBezTo>
                  <a:cubicBezTo>
                    <a:pt x="26" y="101"/>
                    <a:pt x="26" y="101"/>
                    <a:pt x="26" y="101"/>
                  </a:cubicBezTo>
                  <a:cubicBezTo>
                    <a:pt x="25" y="97"/>
                    <a:pt x="21" y="93"/>
                    <a:pt x="17" y="88"/>
                  </a:cubicBezTo>
                  <a:cubicBezTo>
                    <a:pt x="10" y="81"/>
                    <a:pt x="2" y="72"/>
                    <a:pt x="1" y="61"/>
                  </a:cubicBezTo>
                  <a:cubicBezTo>
                    <a:pt x="0" y="58"/>
                    <a:pt x="0" y="55"/>
                    <a:pt x="0" y="52"/>
                  </a:cubicBezTo>
                  <a:cubicBezTo>
                    <a:pt x="0" y="37"/>
                    <a:pt x="5" y="24"/>
                    <a:pt x="13" y="17"/>
                  </a:cubicBezTo>
                  <a:cubicBezTo>
                    <a:pt x="20" y="11"/>
                    <a:pt x="28" y="9"/>
                    <a:pt x="38" y="10"/>
                  </a:cubicBezTo>
                  <a:cubicBezTo>
                    <a:pt x="40" y="10"/>
                    <a:pt x="41" y="9"/>
                    <a:pt x="43" y="7"/>
                  </a:cubicBezTo>
                  <a:cubicBezTo>
                    <a:pt x="44" y="6"/>
                    <a:pt x="46" y="5"/>
                    <a:pt x="48" y="4"/>
                  </a:cubicBezTo>
                  <a:cubicBezTo>
                    <a:pt x="62" y="3"/>
                    <a:pt x="77" y="9"/>
                    <a:pt x="91" y="16"/>
                  </a:cubicBezTo>
                  <a:cubicBezTo>
                    <a:pt x="113" y="25"/>
                    <a:pt x="131" y="33"/>
                    <a:pt x="141" y="13"/>
                  </a:cubicBezTo>
                  <a:cubicBezTo>
                    <a:pt x="142" y="12"/>
                    <a:pt x="142" y="11"/>
                    <a:pt x="142" y="10"/>
                  </a:cubicBezTo>
                  <a:cubicBezTo>
                    <a:pt x="142" y="7"/>
                    <a:pt x="140" y="4"/>
                    <a:pt x="139" y="2"/>
                  </a:cubicBezTo>
                  <a:cubicBezTo>
                    <a:pt x="138" y="0"/>
                    <a:pt x="138" y="0"/>
                    <a:pt x="138" y="0"/>
                  </a:cubicBezTo>
                  <a:cubicBezTo>
                    <a:pt x="139" y="0"/>
                    <a:pt x="139" y="0"/>
                    <a:pt x="139" y="0"/>
                  </a:cubicBezTo>
                  <a:cubicBezTo>
                    <a:pt x="146" y="1"/>
                    <a:pt x="150" y="5"/>
                    <a:pt x="150" y="12"/>
                  </a:cubicBezTo>
                  <a:close/>
                  <a:moveTo>
                    <a:pt x="45" y="9"/>
                  </a:moveTo>
                  <a:cubicBezTo>
                    <a:pt x="47" y="9"/>
                    <a:pt x="47" y="9"/>
                    <a:pt x="47" y="9"/>
                  </a:cubicBezTo>
                  <a:cubicBezTo>
                    <a:pt x="56" y="7"/>
                    <a:pt x="68" y="13"/>
                    <a:pt x="82" y="20"/>
                  </a:cubicBezTo>
                  <a:cubicBezTo>
                    <a:pt x="100" y="30"/>
                    <a:pt x="120" y="41"/>
                    <a:pt x="138" y="33"/>
                  </a:cubicBezTo>
                  <a:cubicBezTo>
                    <a:pt x="142" y="31"/>
                    <a:pt x="148" y="20"/>
                    <a:pt x="148" y="12"/>
                  </a:cubicBezTo>
                  <a:cubicBezTo>
                    <a:pt x="148" y="8"/>
                    <a:pt x="147" y="3"/>
                    <a:pt x="141" y="2"/>
                  </a:cubicBezTo>
                  <a:cubicBezTo>
                    <a:pt x="142" y="4"/>
                    <a:pt x="143" y="7"/>
                    <a:pt x="143" y="10"/>
                  </a:cubicBezTo>
                  <a:cubicBezTo>
                    <a:pt x="143" y="11"/>
                    <a:pt x="143" y="13"/>
                    <a:pt x="143" y="14"/>
                  </a:cubicBezTo>
                  <a:cubicBezTo>
                    <a:pt x="143" y="14"/>
                    <a:pt x="143" y="14"/>
                    <a:pt x="143" y="14"/>
                  </a:cubicBezTo>
                  <a:cubicBezTo>
                    <a:pt x="132" y="35"/>
                    <a:pt x="112" y="26"/>
                    <a:pt x="91" y="17"/>
                  </a:cubicBezTo>
                  <a:cubicBezTo>
                    <a:pt x="76" y="11"/>
                    <a:pt x="62" y="5"/>
                    <a:pt x="48" y="6"/>
                  </a:cubicBezTo>
                  <a:cubicBezTo>
                    <a:pt x="46" y="6"/>
                    <a:pt x="45" y="7"/>
                    <a:pt x="44" y="9"/>
                  </a:cubicBezTo>
                  <a:cubicBezTo>
                    <a:pt x="42" y="10"/>
                    <a:pt x="41" y="11"/>
                    <a:pt x="39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29" y="10"/>
                    <a:pt x="20" y="13"/>
                    <a:pt x="14" y="18"/>
                  </a:cubicBezTo>
                  <a:cubicBezTo>
                    <a:pt x="6" y="25"/>
                    <a:pt x="2" y="37"/>
                    <a:pt x="2" y="52"/>
                  </a:cubicBezTo>
                  <a:cubicBezTo>
                    <a:pt x="2" y="55"/>
                    <a:pt x="2" y="58"/>
                    <a:pt x="2" y="60"/>
                  </a:cubicBezTo>
                  <a:cubicBezTo>
                    <a:pt x="4" y="72"/>
                    <a:pt x="11" y="80"/>
                    <a:pt x="18" y="87"/>
                  </a:cubicBezTo>
                  <a:cubicBezTo>
                    <a:pt x="23" y="92"/>
                    <a:pt x="27" y="97"/>
                    <a:pt x="28" y="102"/>
                  </a:cubicBezTo>
                  <a:cubicBezTo>
                    <a:pt x="28" y="102"/>
                    <a:pt x="28" y="102"/>
                    <a:pt x="28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8" y="103"/>
                    <a:pt x="29" y="103"/>
                    <a:pt x="30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2" y="108"/>
                    <a:pt x="32" y="112"/>
                    <a:pt x="32" y="116"/>
                  </a:cubicBezTo>
                  <a:cubicBezTo>
                    <a:pt x="32" y="124"/>
                    <a:pt x="30" y="131"/>
                    <a:pt x="28" y="138"/>
                  </a:cubicBezTo>
                  <a:cubicBezTo>
                    <a:pt x="27" y="140"/>
                    <a:pt x="26" y="141"/>
                    <a:pt x="26" y="143"/>
                  </a:cubicBezTo>
                  <a:cubicBezTo>
                    <a:pt x="35" y="127"/>
                    <a:pt x="37" y="110"/>
                    <a:pt x="31" y="93"/>
                  </a:cubicBezTo>
                  <a:cubicBezTo>
                    <a:pt x="28" y="88"/>
                    <a:pt x="25" y="83"/>
                    <a:pt x="21" y="78"/>
                  </a:cubicBezTo>
                  <a:cubicBezTo>
                    <a:pt x="17" y="73"/>
                    <a:pt x="14" y="69"/>
                    <a:pt x="12" y="64"/>
                  </a:cubicBezTo>
                  <a:cubicBezTo>
                    <a:pt x="12" y="63"/>
                    <a:pt x="12" y="62"/>
                    <a:pt x="11" y="61"/>
                  </a:cubicBezTo>
                  <a:cubicBezTo>
                    <a:pt x="13" y="71"/>
                    <a:pt x="17" y="79"/>
                    <a:pt x="23" y="84"/>
                  </a:cubicBezTo>
                  <a:cubicBezTo>
                    <a:pt x="26" y="86"/>
                    <a:pt x="26" y="86"/>
                    <a:pt x="26" y="86"/>
                  </a:cubicBezTo>
                  <a:cubicBezTo>
                    <a:pt x="23" y="85"/>
                    <a:pt x="23" y="85"/>
                    <a:pt x="23" y="85"/>
                  </a:cubicBezTo>
                  <a:cubicBezTo>
                    <a:pt x="10" y="82"/>
                    <a:pt x="4" y="64"/>
                    <a:pt x="4" y="49"/>
                  </a:cubicBezTo>
                  <a:cubicBezTo>
                    <a:pt x="4" y="34"/>
                    <a:pt x="9" y="21"/>
                    <a:pt x="18" y="16"/>
                  </a:cubicBezTo>
                  <a:cubicBezTo>
                    <a:pt x="19" y="17"/>
                    <a:pt x="19" y="17"/>
                    <a:pt x="19" y="17"/>
                  </a:cubicBezTo>
                  <a:cubicBezTo>
                    <a:pt x="15" y="21"/>
                    <a:pt x="12" y="28"/>
                    <a:pt x="10" y="37"/>
                  </a:cubicBezTo>
                  <a:cubicBezTo>
                    <a:pt x="13" y="22"/>
                    <a:pt x="23" y="14"/>
                    <a:pt x="38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40" y="15"/>
                    <a:pt x="40" y="18"/>
                    <a:pt x="40" y="20"/>
                  </a:cubicBezTo>
                  <a:cubicBezTo>
                    <a:pt x="41" y="23"/>
                    <a:pt x="41" y="26"/>
                    <a:pt x="42" y="29"/>
                  </a:cubicBezTo>
                  <a:cubicBezTo>
                    <a:pt x="42" y="29"/>
                    <a:pt x="42" y="29"/>
                    <a:pt x="42" y="29"/>
                  </a:cubicBezTo>
                  <a:cubicBezTo>
                    <a:pt x="43" y="28"/>
                    <a:pt x="44" y="27"/>
                    <a:pt x="44" y="27"/>
                  </a:cubicBezTo>
                  <a:cubicBezTo>
                    <a:pt x="46" y="27"/>
                    <a:pt x="47" y="28"/>
                    <a:pt x="48" y="29"/>
                  </a:cubicBezTo>
                  <a:cubicBezTo>
                    <a:pt x="50" y="31"/>
                    <a:pt x="52" y="32"/>
                    <a:pt x="54" y="31"/>
                  </a:cubicBezTo>
                  <a:cubicBezTo>
                    <a:pt x="55" y="31"/>
                    <a:pt x="55" y="31"/>
                    <a:pt x="55" y="31"/>
                  </a:cubicBezTo>
                  <a:cubicBezTo>
                    <a:pt x="55" y="32"/>
                    <a:pt x="55" y="32"/>
                    <a:pt x="55" y="32"/>
                  </a:cubicBezTo>
                  <a:cubicBezTo>
                    <a:pt x="54" y="35"/>
                    <a:pt x="53" y="36"/>
                    <a:pt x="52" y="37"/>
                  </a:cubicBezTo>
                  <a:cubicBezTo>
                    <a:pt x="48" y="38"/>
                    <a:pt x="43" y="32"/>
                    <a:pt x="42" y="30"/>
                  </a:cubicBezTo>
                  <a:cubicBezTo>
                    <a:pt x="42" y="30"/>
                    <a:pt x="42" y="30"/>
                    <a:pt x="42" y="30"/>
                  </a:cubicBezTo>
                  <a:cubicBezTo>
                    <a:pt x="43" y="33"/>
                    <a:pt x="44" y="35"/>
                    <a:pt x="46" y="37"/>
                  </a:cubicBezTo>
                  <a:cubicBezTo>
                    <a:pt x="52" y="38"/>
                    <a:pt x="56" y="37"/>
                    <a:pt x="59" y="35"/>
                  </a:cubicBezTo>
                  <a:cubicBezTo>
                    <a:pt x="60" y="32"/>
                    <a:pt x="60" y="30"/>
                    <a:pt x="60" y="27"/>
                  </a:cubicBezTo>
                  <a:cubicBezTo>
                    <a:pt x="60" y="23"/>
                    <a:pt x="59" y="20"/>
                    <a:pt x="57" y="18"/>
                  </a:cubicBezTo>
                  <a:cubicBezTo>
                    <a:pt x="56" y="18"/>
                    <a:pt x="55" y="18"/>
                    <a:pt x="53" y="18"/>
                  </a:cubicBezTo>
                  <a:cubicBezTo>
                    <a:pt x="56" y="19"/>
                    <a:pt x="58" y="22"/>
                    <a:pt x="58" y="25"/>
                  </a:cubicBezTo>
                  <a:cubicBezTo>
                    <a:pt x="58" y="26"/>
                    <a:pt x="58" y="26"/>
                    <a:pt x="57" y="27"/>
                  </a:cubicBezTo>
                  <a:cubicBezTo>
                    <a:pt x="57" y="27"/>
                    <a:pt x="57" y="27"/>
                    <a:pt x="57" y="27"/>
                  </a:cubicBezTo>
                  <a:cubicBezTo>
                    <a:pt x="56" y="27"/>
                    <a:pt x="56" y="27"/>
                    <a:pt x="56" y="27"/>
                  </a:cubicBezTo>
                  <a:cubicBezTo>
                    <a:pt x="53" y="24"/>
                    <a:pt x="52" y="21"/>
                    <a:pt x="51" y="19"/>
                  </a:cubicBezTo>
                  <a:cubicBezTo>
                    <a:pt x="49" y="18"/>
                    <a:pt x="49" y="18"/>
                    <a:pt x="49" y="18"/>
                  </a:cubicBezTo>
                  <a:cubicBezTo>
                    <a:pt x="50" y="18"/>
                    <a:pt x="50" y="18"/>
                    <a:pt x="50" y="18"/>
                  </a:cubicBezTo>
                  <a:cubicBezTo>
                    <a:pt x="50" y="17"/>
                    <a:pt x="50" y="17"/>
                    <a:pt x="50" y="17"/>
                  </a:cubicBezTo>
                  <a:cubicBezTo>
                    <a:pt x="49" y="15"/>
                    <a:pt x="49" y="12"/>
                    <a:pt x="46" y="10"/>
                  </a:cubicBezTo>
                  <a:lnTo>
                    <a:pt x="45" y="9"/>
                  </a:lnTo>
                  <a:close/>
                  <a:moveTo>
                    <a:pt x="57" y="25"/>
                  </a:moveTo>
                  <a:cubicBezTo>
                    <a:pt x="57" y="24"/>
                    <a:pt x="55" y="21"/>
                    <a:pt x="53" y="19"/>
                  </a:cubicBezTo>
                  <a:cubicBezTo>
                    <a:pt x="53" y="21"/>
                    <a:pt x="54" y="23"/>
                    <a:pt x="57" y="25"/>
                  </a:cubicBezTo>
                  <a:close/>
                  <a:moveTo>
                    <a:pt x="44" y="29"/>
                  </a:moveTo>
                  <a:cubicBezTo>
                    <a:pt x="45" y="32"/>
                    <a:pt x="49" y="36"/>
                    <a:pt x="51" y="35"/>
                  </a:cubicBezTo>
                  <a:cubicBezTo>
                    <a:pt x="52" y="35"/>
                    <a:pt x="53" y="34"/>
                    <a:pt x="53" y="33"/>
                  </a:cubicBezTo>
                  <a:cubicBezTo>
                    <a:pt x="51" y="33"/>
                    <a:pt x="49" y="32"/>
                    <a:pt x="47" y="30"/>
                  </a:cubicBezTo>
                  <a:cubicBezTo>
                    <a:pt x="46" y="30"/>
                    <a:pt x="45" y="29"/>
                    <a:pt x="45" y="29"/>
                  </a:cubicBezTo>
                  <a:cubicBezTo>
                    <a:pt x="44" y="29"/>
                    <a:pt x="44" y="29"/>
                    <a:pt x="44" y="29"/>
                  </a:cubicBezTo>
                  <a:close/>
                  <a:moveTo>
                    <a:pt x="5" y="49"/>
                  </a:moveTo>
                  <a:cubicBezTo>
                    <a:pt x="5" y="62"/>
                    <a:pt x="10" y="77"/>
                    <a:pt x="19" y="82"/>
                  </a:cubicBezTo>
                  <a:cubicBezTo>
                    <a:pt x="12" y="74"/>
                    <a:pt x="8" y="58"/>
                    <a:pt x="8" y="46"/>
                  </a:cubicBezTo>
                  <a:cubicBezTo>
                    <a:pt x="8" y="36"/>
                    <a:pt x="10" y="28"/>
                    <a:pt x="13" y="22"/>
                  </a:cubicBezTo>
                  <a:cubicBezTo>
                    <a:pt x="8" y="29"/>
                    <a:pt x="5" y="38"/>
                    <a:pt x="5" y="49"/>
                  </a:cubicBezTo>
                  <a:close/>
                  <a:moveTo>
                    <a:pt x="146" y="18"/>
                  </a:moveTo>
                  <a:cubicBezTo>
                    <a:pt x="146" y="18"/>
                    <a:pt x="146" y="18"/>
                    <a:pt x="146" y="18"/>
                  </a:cubicBezTo>
                  <a:cubicBezTo>
                    <a:pt x="146" y="21"/>
                    <a:pt x="139" y="31"/>
                    <a:pt x="134" y="33"/>
                  </a:cubicBezTo>
                  <a:cubicBezTo>
                    <a:pt x="134" y="33"/>
                    <a:pt x="134" y="33"/>
                    <a:pt x="134" y="33"/>
                  </a:cubicBezTo>
                  <a:cubicBezTo>
                    <a:pt x="103" y="35"/>
                    <a:pt x="85" y="24"/>
                    <a:pt x="66" y="10"/>
                  </a:cubicBezTo>
                  <a:cubicBezTo>
                    <a:pt x="63" y="8"/>
                    <a:pt x="63" y="8"/>
                    <a:pt x="63" y="8"/>
                  </a:cubicBezTo>
                  <a:cubicBezTo>
                    <a:pt x="67" y="9"/>
                    <a:pt x="67" y="9"/>
                    <a:pt x="67" y="9"/>
                  </a:cubicBezTo>
                  <a:cubicBezTo>
                    <a:pt x="73" y="10"/>
                    <a:pt x="80" y="13"/>
                    <a:pt x="88" y="17"/>
                  </a:cubicBezTo>
                  <a:cubicBezTo>
                    <a:pt x="108" y="26"/>
                    <a:pt x="131" y="36"/>
                    <a:pt x="144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6" y="16"/>
                    <a:pt x="146" y="16"/>
                    <a:pt x="146" y="18"/>
                  </a:cubicBezTo>
                  <a:close/>
                  <a:moveTo>
                    <a:pt x="133" y="31"/>
                  </a:moveTo>
                  <a:cubicBezTo>
                    <a:pt x="138" y="29"/>
                    <a:pt x="144" y="21"/>
                    <a:pt x="145" y="18"/>
                  </a:cubicBezTo>
                  <a:cubicBezTo>
                    <a:pt x="131" y="37"/>
                    <a:pt x="108" y="27"/>
                    <a:pt x="87" y="18"/>
                  </a:cubicBezTo>
                  <a:cubicBezTo>
                    <a:pt x="81" y="15"/>
                    <a:pt x="76" y="13"/>
                    <a:pt x="71" y="11"/>
                  </a:cubicBezTo>
                  <a:cubicBezTo>
                    <a:pt x="88" y="23"/>
                    <a:pt x="105" y="33"/>
                    <a:pt x="133" y="31"/>
                  </a:cubicBezTo>
                  <a:close/>
                  <a:moveTo>
                    <a:pt x="55" y="30"/>
                  </a:moveTo>
                  <a:cubicBezTo>
                    <a:pt x="54" y="30"/>
                    <a:pt x="54" y="30"/>
                    <a:pt x="54" y="30"/>
                  </a:cubicBezTo>
                  <a:cubicBezTo>
                    <a:pt x="47" y="29"/>
                    <a:pt x="42" y="25"/>
                    <a:pt x="42" y="17"/>
                  </a:cubicBezTo>
                  <a:cubicBezTo>
                    <a:pt x="42" y="16"/>
                    <a:pt x="42" y="16"/>
                    <a:pt x="42" y="16"/>
                  </a:cubicBezTo>
                  <a:cubicBezTo>
                    <a:pt x="43" y="16"/>
                    <a:pt x="43" y="16"/>
                    <a:pt x="43" y="16"/>
                  </a:cubicBezTo>
                  <a:cubicBezTo>
                    <a:pt x="50" y="17"/>
                    <a:pt x="53" y="23"/>
                    <a:pt x="55" y="29"/>
                  </a:cubicBezTo>
                  <a:lnTo>
                    <a:pt x="55" y="30"/>
                  </a:lnTo>
                  <a:close/>
                  <a:moveTo>
                    <a:pt x="43" y="17"/>
                  </a:moveTo>
                  <a:cubicBezTo>
                    <a:pt x="44" y="24"/>
                    <a:pt x="47" y="27"/>
                    <a:pt x="53" y="28"/>
                  </a:cubicBezTo>
                  <a:cubicBezTo>
                    <a:pt x="51" y="23"/>
                    <a:pt x="49" y="19"/>
                    <a:pt x="43" y="1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07" name="Полилиния 49"/>
            <p:cNvSpPr>
              <a:spLocks noEditPoints="1"/>
            </p:cNvSpPr>
            <p:nvPr/>
          </p:nvSpPr>
          <p:spPr bwMode="auto">
            <a:xfrm>
              <a:off x="4162425" y="3344863"/>
              <a:ext cx="334963" cy="328613"/>
            </a:xfrm>
            <a:custGeom>
              <a:avLst/>
              <a:gdLst>
                <a:gd name="T0" fmla="*/ 61 w 149"/>
                <a:gd name="T1" fmla="*/ 17 h 146"/>
                <a:gd name="T2" fmla="*/ 70 w 149"/>
                <a:gd name="T3" fmla="*/ 13 h 146"/>
                <a:gd name="T4" fmla="*/ 67 w 149"/>
                <a:gd name="T5" fmla="*/ 22 h 146"/>
                <a:gd name="T6" fmla="*/ 71 w 149"/>
                <a:gd name="T7" fmla="*/ 8 h 146"/>
                <a:gd name="T8" fmla="*/ 77 w 149"/>
                <a:gd name="T9" fmla="*/ 20 h 146"/>
                <a:gd name="T10" fmla="*/ 146 w 149"/>
                <a:gd name="T11" fmla="*/ 39 h 146"/>
                <a:gd name="T12" fmla="*/ 125 w 149"/>
                <a:gd name="T13" fmla="*/ 103 h 146"/>
                <a:gd name="T14" fmla="*/ 146 w 149"/>
                <a:gd name="T15" fmla="*/ 99 h 146"/>
                <a:gd name="T16" fmla="*/ 148 w 149"/>
                <a:gd name="T17" fmla="*/ 120 h 146"/>
                <a:gd name="T18" fmla="*/ 129 w 149"/>
                <a:gd name="T19" fmla="*/ 119 h 146"/>
                <a:gd name="T20" fmla="*/ 141 w 149"/>
                <a:gd name="T21" fmla="*/ 143 h 146"/>
                <a:gd name="T22" fmla="*/ 124 w 149"/>
                <a:gd name="T23" fmla="*/ 108 h 146"/>
                <a:gd name="T24" fmla="*/ 121 w 149"/>
                <a:gd name="T25" fmla="*/ 76 h 146"/>
                <a:gd name="T26" fmla="*/ 132 w 149"/>
                <a:gd name="T27" fmla="*/ 18 h 146"/>
                <a:gd name="T28" fmla="*/ 46 w 149"/>
                <a:gd name="T29" fmla="*/ 31 h 146"/>
                <a:gd name="T30" fmla="*/ 0 w 149"/>
                <a:gd name="T31" fmla="*/ 27 h 146"/>
                <a:gd name="T32" fmla="*/ 60 w 149"/>
                <a:gd name="T33" fmla="*/ 24 h 146"/>
                <a:gd name="T34" fmla="*/ 58 w 149"/>
                <a:gd name="T35" fmla="*/ 11 h 146"/>
                <a:gd name="T36" fmla="*/ 68 w 149"/>
                <a:gd name="T37" fmla="*/ 8 h 146"/>
                <a:gd name="T38" fmla="*/ 61 w 149"/>
                <a:gd name="T39" fmla="*/ 17 h 146"/>
                <a:gd name="T40" fmla="*/ 58 w 149"/>
                <a:gd name="T41" fmla="*/ 27 h 146"/>
                <a:gd name="T42" fmla="*/ 31 w 149"/>
                <a:gd name="T43" fmla="*/ 25 h 146"/>
                <a:gd name="T44" fmla="*/ 58 w 149"/>
                <a:gd name="T45" fmla="*/ 27 h 146"/>
                <a:gd name="T46" fmla="*/ 101 w 149"/>
                <a:gd name="T47" fmla="*/ 11 h 146"/>
                <a:gd name="T48" fmla="*/ 88 w 149"/>
                <a:gd name="T49" fmla="*/ 20 h 146"/>
                <a:gd name="T50" fmla="*/ 101 w 149"/>
                <a:gd name="T51" fmla="*/ 11 h 146"/>
                <a:gd name="T52" fmla="*/ 142 w 149"/>
                <a:gd name="T53" fmla="*/ 32 h 146"/>
                <a:gd name="T54" fmla="*/ 141 w 149"/>
                <a:gd name="T55" fmla="*/ 34 h 146"/>
                <a:gd name="T56" fmla="*/ 122 w 149"/>
                <a:gd name="T57" fmla="*/ 95 h 146"/>
                <a:gd name="T58" fmla="*/ 142 w 149"/>
                <a:gd name="T59" fmla="*/ 32 h 146"/>
                <a:gd name="T60" fmla="*/ 145 w 149"/>
                <a:gd name="T61" fmla="*/ 119 h 146"/>
                <a:gd name="T62" fmla="*/ 142 w 149"/>
                <a:gd name="T63" fmla="*/ 106 h 146"/>
                <a:gd name="T64" fmla="*/ 132 w 149"/>
                <a:gd name="T65" fmla="*/ 106 h 146"/>
                <a:gd name="T66" fmla="*/ 145 w 149"/>
                <a:gd name="T67" fmla="*/ 119 h 146"/>
                <a:gd name="T68" fmla="*/ 146 w 149"/>
                <a:gd name="T69" fmla="*/ 103 h 146"/>
                <a:gd name="T70" fmla="*/ 134 w 149"/>
                <a:gd name="T71" fmla="*/ 103 h 146"/>
                <a:gd name="T72" fmla="*/ 146 w 149"/>
                <a:gd name="T73" fmla="*/ 103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49" h="146">
                  <a:moveTo>
                    <a:pt x="61" y="17"/>
                  </a:moveTo>
                  <a:cubicBezTo>
                    <a:pt x="64" y="17"/>
                    <a:pt x="67" y="9"/>
                    <a:pt x="70" y="13"/>
                  </a:cubicBezTo>
                  <a:cubicBezTo>
                    <a:pt x="68" y="15"/>
                    <a:pt x="65" y="17"/>
                    <a:pt x="67" y="22"/>
                  </a:cubicBezTo>
                  <a:cubicBezTo>
                    <a:pt x="78" y="22"/>
                    <a:pt x="72" y="11"/>
                    <a:pt x="71" y="8"/>
                  </a:cubicBezTo>
                  <a:cubicBezTo>
                    <a:pt x="75" y="4"/>
                    <a:pt x="81" y="15"/>
                    <a:pt x="77" y="20"/>
                  </a:cubicBezTo>
                  <a:cubicBezTo>
                    <a:pt x="103" y="0"/>
                    <a:pt x="144" y="7"/>
                    <a:pt x="146" y="39"/>
                  </a:cubicBezTo>
                  <a:cubicBezTo>
                    <a:pt x="148" y="63"/>
                    <a:pt x="123" y="79"/>
                    <a:pt x="125" y="103"/>
                  </a:cubicBezTo>
                  <a:cubicBezTo>
                    <a:pt x="130" y="105"/>
                    <a:pt x="138" y="94"/>
                    <a:pt x="146" y="99"/>
                  </a:cubicBezTo>
                  <a:cubicBezTo>
                    <a:pt x="149" y="104"/>
                    <a:pt x="147" y="114"/>
                    <a:pt x="148" y="120"/>
                  </a:cubicBezTo>
                  <a:cubicBezTo>
                    <a:pt x="142" y="125"/>
                    <a:pt x="135" y="122"/>
                    <a:pt x="129" y="119"/>
                  </a:cubicBezTo>
                  <a:cubicBezTo>
                    <a:pt x="129" y="131"/>
                    <a:pt x="129" y="143"/>
                    <a:pt x="141" y="143"/>
                  </a:cubicBezTo>
                  <a:cubicBezTo>
                    <a:pt x="120" y="146"/>
                    <a:pt x="125" y="125"/>
                    <a:pt x="124" y="108"/>
                  </a:cubicBezTo>
                  <a:cubicBezTo>
                    <a:pt x="123" y="95"/>
                    <a:pt x="118" y="88"/>
                    <a:pt x="121" y="76"/>
                  </a:cubicBezTo>
                  <a:cubicBezTo>
                    <a:pt x="125" y="57"/>
                    <a:pt x="149" y="40"/>
                    <a:pt x="132" y="18"/>
                  </a:cubicBezTo>
                  <a:cubicBezTo>
                    <a:pt x="101" y="5"/>
                    <a:pt x="76" y="33"/>
                    <a:pt x="46" y="31"/>
                  </a:cubicBezTo>
                  <a:cubicBezTo>
                    <a:pt x="31" y="30"/>
                    <a:pt x="16" y="16"/>
                    <a:pt x="0" y="27"/>
                  </a:cubicBezTo>
                  <a:cubicBezTo>
                    <a:pt x="14" y="12"/>
                    <a:pt x="37" y="23"/>
                    <a:pt x="60" y="24"/>
                  </a:cubicBezTo>
                  <a:cubicBezTo>
                    <a:pt x="62" y="22"/>
                    <a:pt x="58" y="15"/>
                    <a:pt x="58" y="11"/>
                  </a:cubicBezTo>
                  <a:cubicBezTo>
                    <a:pt x="61" y="10"/>
                    <a:pt x="64" y="4"/>
                    <a:pt x="68" y="8"/>
                  </a:cubicBezTo>
                  <a:cubicBezTo>
                    <a:pt x="67" y="9"/>
                    <a:pt x="59" y="9"/>
                    <a:pt x="61" y="17"/>
                  </a:cubicBezTo>
                  <a:close/>
                  <a:moveTo>
                    <a:pt x="58" y="27"/>
                  </a:moveTo>
                  <a:cubicBezTo>
                    <a:pt x="49" y="25"/>
                    <a:pt x="41" y="22"/>
                    <a:pt x="31" y="25"/>
                  </a:cubicBezTo>
                  <a:cubicBezTo>
                    <a:pt x="41" y="26"/>
                    <a:pt x="49" y="32"/>
                    <a:pt x="58" y="27"/>
                  </a:cubicBezTo>
                  <a:close/>
                  <a:moveTo>
                    <a:pt x="101" y="11"/>
                  </a:moveTo>
                  <a:cubicBezTo>
                    <a:pt x="98" y="14"/>
                    <a:pt x="85" y="15"/>
                    <a:pt x="88" y="20"/>
                  </a:cubicBezTo>
                  <a:cubicBezTo>
                    <a:pt x="90" y="15"/>
                    <a:pt x="104" y="16"/>
                    <a:pt x="101" y="11"/>
                  </a:cubicBezTo>
                  <a:close/>
                  <a:moveTo>
                    <a:pt x="142" y="32"/>
                  </a:moveTo>
                  <a:cubicBezTo>
                    <a:pt x="140" y="29"/>
                    <a:pt x="138" y="30"/>
                    <a:pt x="141" y="34"/>
                  </a:cubicBezTo>
                  <a:cubicBezTo>
                    <a:pt x="139" y="59"/>
                    <a:pt x="121" y="67"/>
                    <a:pt x="122" y="95"/>
                  </a:cubicBezTo>
                  <a:cubicBezTo>
                    <a:pt x="127" y="73"/>
                    <a:pt x="146" y="59"/>
                    <a:pt x="142" y="32"/>
                  </a:cubicBezTo>
                  <a:close/>
                  <a:moveTo>
                    <a:pt x="145" y="119"/>
                  </a:moveTo>
                  <a:cubicBezTo>
                    <a:pt x="145" y="113"/>
                    <a:pt x="145" y="109"/>
                    <a:pt x="142" y="106"/>
                  </a:cubicBezTo>
                  <a:cubicBezTo>
                    <a:pt x="139" y="106"/>
                    <a:pt x="135" y="106"/>
                    <a:pt x="132" y="106"/>
                  </a:cubicBezTo>
                  <a:cubicBezTo>
                    <a:pt x="126" y="113"/>
                    <a:pt x="134" y="121"/>
                    <a:pt x="145" y="119"/>
                  </a:cubicBezTo>
                  <a:close/>
                  <a:moveTo>
                    <a:pt x="146" y="103"/>
                  </a:moveTo>
                  <a:cubicBezTo>
                    <a:pt x="142" y="100"/>
                    <a:pt x="137" y="100"/>
                    <a:pt x="134" y="103"/>
                  </a:cubicBezTo>
                  <a:cubicBezTo>
                    <a:pt x="139" y="101"/>
                    <a:pt x="144" y="107"/>
                    <a:pt x="146" y="10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08" name="Полилиния 50"/>
            <p:cNvSpPr>
              <a:spLocks noEditPoints="1"/>
            </p:cNvSpPr>
            <p:nvPr/>
          </p:nvSpPr>
          <p:spPr bwMode="auto">
            <a:xfrm>
              <a:off x="4162425" y="3359150"/>
              <a:ext cx="334963" cy="309563"/>
            </a:xfrm>
            <a:custGeom>
              <a:avLst/>
              <a:gdLst>
                <a:gd name="T0" fmla="*/ 69 w 149"/>
                <a:gd name="T1" fmla="*/ 3 h 138"/>
                <a:gd name="T2" fmla="*/ 64 w 149"/>
                <a:gd name="T3" fmla="*/ 7 h 138"/>
                <a:gd name="T4" fmla="*/ 70 w 149"/>
                <a:gd name="T5" fmla="*/ 7 h 138"/>
                <a:gd name="T6" fmla="*/ 70 w 149"/>
                <a:gd name="T7" fmla="*/ 3 h 138"/>
                <a:gd name="T8" fmla="*/ 73 w 149"/>
                <a:gd name="T9" fmla="*/ 1 h 138"/>
                <a:gd name="T10" fmla="*/ 147 w 149"/>
                <a:gd name="T11" fmla="*/ 33 h 138"/>
                <a:gd name="T12" fmla="*/ 142 w 149"/>
                <a:gd name="T13" fmla="*/ 91 h 138"/>
                <a:gd name="T14" fmla="*/ 149 w 149"/>
                <a:gd name="T15" fmla="*/ 114 h 138"/>
                <a:gd name="T16" fmla="*/ 130 w 149"/>
                <a:gd name="T17" fmla="*/ 114 h 138"/>
                <a:gd name="T18" fmla="*/ 137 w 149"/>
                <a:gd name="T19" fmla="*/ 138 h 138"/>
                <a:gd name="T20" fmla="*/ 122 w 149"/>
                <a:gd name="T21" fmla="*/ 94 h 138"/>
                <a:gd name="T22" fmla="*/ 129 w 149"/>
                <a:gd name="T23" fmla="*/ 51 h 138"/>
                <a:gd name="T24" fmla="*/ 49 w 149"/>
                <a:gd name="T25" fmla="*/ 26 h 138"/>
                <a:gd name="T26" fmla="*/ 1 w 149"/>
                <a:gd name="T27" fmla="*/ 21 h 138"/>
                <a:gd name="T28" fmla="*/ 39 w 149"/>
                <a:gd name="T29" fmla="*/ 15 h 138"/>
                <a:gd name="T30" fmla="*/ 58 w 149"/>
                <a:gd name="T31" fmla="*/ 5 h 138"/>
                <a:gd name="T32" fmla="*/ 67 w 149"/>
                <a:gd name="T33" fmla="*/ 2 h 138"/>
                <a:gd name="T34" fmla="*/ 60 w 149"/>
                <a:gd name="T35" fmla="*/ 10 h 138"/>
                <a:gd name="T36" fmla="*/ 77 w 149"/>
                <a:gd name="T37" fmla="*/ 14 h 138"/>
                <a:gd name="T38" fmla="*/ 73 w 149"/>
                <a:gd name="T39" fmla="*/ 15 h 138"/>
                <a:gd name="T40" fmla="*/ 68 w 149"/>
                <a:gd name="T41" fmla="*/ 8 h 138"/>
                <a:gd name="T42" fmla="*/ 61 w 149"/>
                <a:gd name="T43" fmla="*/ 12 h 138"/>
                <a:gd name="T44" fmla="*/ 60 w 149"/>
                <a:gd name="T45" fmla="*/ 19 h 138"/>
                <a:gd name="T46" fmla="*/ 7 w 149"/>
                <a:gd name="T47" fmla="*/ 17 h 138"/>
                <a:gd name="T48" fmla="*/ 40 w 149"/>
                <a:gd name="T49" fmla="*/ 17 h 138"/>
                <a:gd name="T50" fmla="*/ 60 w 149"/>
                <a:gd name="T51" fmla="*/ 20 h 138"/>
                <a:gd name="T52" fmla="*/ 31 w 149"/>
                <a:gd name="T53" fmla="*/ 20 h 138"/>
                <a:gd name="T54" fmla="*/ 49 w 149"/>
                <a:gd name="T55" fmla="*/ 24 h 138"/>
                <a:gd name="T56" fmla="*/ 87 w 149"/>
                <a:gd name="T57" fmla="*/ 12 h 138"/>
                <a:gd name="T58" fmla="*/ 77 w 149"/>
                <a:gd name="T59" fmla="*/ 14 h 138"/>
                <a:gd name="T60" fmla="*/ 124 w 149"/>
                <a:gd name="T61" fmla="*/ 97 h 138"/>
                <a:gd name="T62" fmla="*/ 101 w 149"/>
                <a:gd name="T63" fmla="*/ 4 h 138"/>
                <a:gd name="T64" fmla="*/ 89 w 149"/>
                <a:gd name="T65" fmla="*/ 14 h 138"/>
                <a:gd name="T66" fmla="*/ 133 w 149"/>
                <a:gd name="T67" fmla="*/ 12 h 138"/>
                <a:gd name="T68" fmla="*/ 131 w 149"/>
                <a:gd name="T69" fmla="*/ 55 h 138"/>
                <a:gd name="T70" fmla="*/ 140 w 149"/>
                <a:gd name="T71" fmla="*/ 24 h 138"/>
                <a:gd name="T72" fmla="*/ 123 w 149"/>
                <a:gd name="T73" fmla="*/ 89 h 138"/>
                <a:gd name="T74" fmla="*/ 135 w 149"/>
                <a:gd name="T75" fmla="*/ 137 h 138"/>
                <a:gd name="T76" fmla="*/ 141 w 149"/>
                <a:gd name="T77" fmla="*/ 116 h 138"/>
                <a:gd name="T78" fmla="*/ 147 w 149"/>
                <a:gd name="T79" fmla="*/ 98 h 138"/>
                <a:gd name="T80" fmla="*/ 131 w 149"/>
                <a:gd name="T81" fmla="*/ 99 h 138"/>
                <a:gd name="T82" fmla="*/ 146 w 149"/>
                <a:gd name="T83" fmla="*/ 94 h 138"/>
                <a:gd name="T84" fmla="*/ 88 w 149"/>
                <a:gd name="T85" fmla="*/ 12 h 138"/>
                <a:gd name="T86" fmla="*/ 95 w 149"/>
                <a:gd name="T87" fmla="*/ 9 h 138"/>
                <a:gd name="T88" fmla="*/ 40 w 149"/>
                <a:gd name="T89" fmla="*/ 19 h 138"/>
                <a:gd name="T90" fmla="*/ 56 w 149"/>
                <a:gd name="T91" fmla="*/ 21 h 138"/>
                <a:gd name="T92" fmla="*/ 141 w 149"/>
                <a:gd name="T93" fmla="*/ 28 h 138"/>
                <a:gd name="T94" fmla="*/ 131 w 149"/>
                <a:gd name="T95" fmla="*/ 66 h 138"/>
                <a:gd name="T96" fmla="*/ 141 w 149"/>
                <a:gd name="T97" fmla="*/ 97 h 138"/>
                <a:gd name="T98" fmla="*/ 143 w 149"/>
                <a:gd name="T99" fmla="*/ 100 h 138"/>
                <a:gd name="T100" fmla="*/ 130 w 149"/>
                <a:gd name="T101" fmla="*/ 108 h 138"/>
                <a:gd name="T102" fmla="*/ 131 w 149"/>
                <a:gd name="T103" fmla="*/ 107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49" h="138">
                  <a:moveTo>
                    <a:pt x="65" y="0"/>
                  </a:moveTo>
                  <a:cubicBezTo>
                    <a:pt x="66" y="0"/>
                    <a:pt x="68" y="1"/>
                    <a:pt x="69" y="2"/>
                  </a:cubicBezTo>
                  <a:cubicBezTo>
                    <a:pt x="69" y="2"/>
                    <a:pt x="69" y="2"/>
                    <a:pt x="69" y="2"/>
                  </a:cubicBezTo>
                  <a:cubicBezTo>
                    <a:pt x="69" y="3"/>
                    <a:pt x="69" y="3"/>
                    <a:pt x="69" y="3"/>
                  </a:cubicBezTo>
                  <a:cubicBezTo>
                    <a:pt x="68" y="3"/>
                    <a:pt x="68" y="3"/>
                    <a:pt x="67" y="4"/>
                  </a:cubicBezTo>
                  <a:cubicBezTo>
                    <a:pt x="65" y="4"/>
                    <a:pt x="63" y="4"/>
                    <a:pt x="62" y="6"/>
                  </a:cubicBezTo>
                  <a:cubicBezTo>
                    <a:pt x="62" y="7"/>
                    <a:pt x="61" y="8"/>
                    <a:pt x="62" y="10"/>
                  </a:cubicBezTo>
                  <a:cubicBezTo>
                    <a:pt x="63" y="9"/>
                    <a:pt x="63" y="8"/>
                    <a:pt x="64" y="7"/>
                  </a:cubicBezTo>
                  <a:cubicBezTo>
                    <a:pt x="66" y="6"/>
                    <a:pt x="67" y="5"/>
                    <a:pt x="68" y="5"/>
                  </a:cubicBezTo>
                  <a:cubicBezTo>
                    <a:pt x="69" y="5"/>
                    <a:pt x="70" y="5"/>
                    <a:pt x="70" y="6"/>
                  </a:cubicBezTo>
                  <a:cubicBezTo>
                    <a:pt x="71" y="6"/>
                    <a:pt x="71" y="6"/>
                    <a:pt x="71" y="6"/>
                  </a:cubicBezTo>
                  <a:cubicBezTo>
                    <a:pt x="70" y="7"/>
                    <a:pt x="70" y="7"/>
                    <a:pt x="70" y="7"/>
                  </a:cubicBezTo>
                  <a:cubicBezTo>
                    <a:pt x="70" y="8"/>
                    <a:pt x="69" y="8"/>
                    <a:pt x="69" y="9"/>
                  </a:cubicBezTo>
                  <a:cubicBezTo>
                    <a:pt x="68" y="11"/>
                    <a:pt x="67" y="12"/>
                    <a:pt x="67" y="16"/>
                  </a:cubicBezTo>
                  <a:cubicBezTo>
                    <a:pt x="70" y="16"/>
                    <a:pt x="71" y="15"/>
                    <a:pt x="72" y="14"/>
                  </a:cubicBezTo>
                  <a:cubicBezTo>
                    <a:pt x="74" y="11"/>
                    <a:pt x="71" y="5"/>
                    <a:pt x="70" y="3"/>
                  </a:cubicBezTo>
                  <a:cubicBezTo>
                    <a:pt x="70" y="2"/>
                    <a:pt x="70" y="2"/>
                    <a:pt x="70" y="2"/>
                  </a:cubicBezTo>
                  <a:cubicBezTo>
                    <a:pt x="71" y="2"/>
                    <a:pt x="71" y="2"/>
                    <a:pt x="71" y="2"/>
                  </a:cubicBezTo>
                  <a:cubicBezTo>
                    <a:pt x="71" y="1"/>
                    <a:pt x="72" y="1"/>
                    <a:pt x="73" y="1"/>
                  </a:cubicBezTo>
                  <a:cubicBezTo>
                    <a:pt x="73" y="1"/>
                    <a:pt x="73" y="1"/>
                    <a:pt x="73" y="1"/>
                  </a:cubicBezTo>
                  <a:cubicBezTo>
                    <a:pt x="75" y="1"/>
                    <a:pt x="77" y="3"/>
                    <a:pt x="78" y="5"/>
                  </a:cubicBezTo>
                  <a:cubicBezTo>
                    <a:pt x="79" y="7"/>
                    <a:pt x="79" y="9"/>
                    <a:pt x="79" y="11"/>
                  </a:cubicBezTo>
                  <a:cubicBezTo>
                    <a:pt x="88" y="5"/>
                    <a:pt x="99" y="2"/>
                    <a:pt x="110" y="2"/>
                  </a:cubicBezTo>
                  <a:cubicBezTo>
                    <a:pt x="131" y="2"/>
                    <a:pt x="145" y="14"/>
                    <a:pt x="147" y="33"/>
                  </a:cubicBezTo>
                  <a:cubicBezTo>
                    <a:pt x="148" y="45"/>
                    <a:pt x="142" y="55"/>
                    <a:pt x="137" y="65"/>
                  </a:cubicBezTo>
                  <a:cubicBezTo>
                    <a:pt x="131" y="75"/>
                    <a:pt x="125" y="85"/>
                    <a:pt x="126" y="97"/>
                  </a:cubicBezTo>
                  <a:cubicBezTo>
                    <a:pt x="127" y="97"/>
                    <a:pt x="130" y="96"/>
                    <a:pt x="132" y="95"/>
                  </a:cubicBezTo>
                  <a:cubicBezTo>
                    <a:pt x="135" y="93"/>
                    <a:pt x="138" y="91"/>
                    <a:pt x="142" y="91"/>
                  </a:cubicBezTo>
                  <a:cubicBezTo>
                    <a:pt x="144" y="91"/>
                    <a:pt x="145" y="92"/>
                    <a:pt x="147" y="93"/>
                  </a:cubicBezTo>
                  <a:cubicBezTo>
                    <a:pt x="147" y="93"/>
                    <a:pt x="147" y="93"/>
                    <a:pt x="147" y="93"/>
                  </a:cubicBezTo>
                  <a:cubicBezTo>
                    <a:pt x="149" y="96"/>
                    <a:pt x="149" y="101"/>
                    <a:pt x="149" y="106"/>
                  </a:cubicBezTo>
                  <a:cubicBezTo>
                    <a:pt x="148" y="109"/>
                    <a:pt x="148" y="112"/>
                    <a:pt x="149" y="114"/>
                  </a:cubicBezTo>
                  <a:cubicBezTo>
                    <a:pt x="149" y="115"/>
                    <a:pt x="149" y="115"/>
                    <a:pt x="149" y="115"/>
                  </a:cubicBezTo>
                  <a:cubicBezTo>
                    <a:pt x="148" y="115"/>
                    <a:pt x="148" y="115"/>
                    <a:pt x="148" y="115"/>
                  </a:cubicBezTo>
                  <a:cubicBezTo>
                    <a:pt x="146" y="117"/>
                    <a:pt x="143" y="118"/>
                    <a:pt x="141" y="118"/>
                  </a:cubicBezTo>
                  <a:cubicBezTo>
                    <a:pt x="137" y="118"/>
                    <a:pt x="134" y="116"/>
                    <a:pt x="130" y="114"/>
                  </a:cubicBezTo>
                  <a:cubicBezTo>
                    <a:pt x="130" y="115"/>
                    <a:pt x="130" y="115"/>
                    <a:pt x="130" y="115"/>
                  </a:cubicBezTo>
                  <a:cubicBezTo>
                    <a:pt x="130" y="126"/>
                    <a:pt x="130" y="136"/>
                    <a:pt x="141" y="136"/>
                  </a:cubicBezTo>
                  <a:cubicBezTo>
                    <a:pt x="141" y="138"/>
                    <a:pt x="141" y="138"/>
                    <a:pt x="141" y="138"/>
                  </a:cubicBezTo>
                  <a:cubicBezTo>
                    <a:pt x="139" y="138"/>
                    <a:pt x="138" y="138"/>
                    <a:pt x="137" y="138"/>
                  </a:cubicBezTo>
                  <a:cubicBezTo>
                    <a:pt x="123" y="138"/>
                    <a:pt x="123" y="125"/>
                    <a:pt x="123" y="112"/>
                  </a:cubicBezTo>
                  <a:cubicBezTo>
                    <a:pt x="123" y="108"/>
                    <a:pt x="123" y="105"/>
                    <a:pt x="123" y="102"/>
                  </a:cubicBezTo>
                  <a:cubicBezTo>
                    <a:pt x="123" y="99"/>
                    <a:pt x="122" y="96"/>
                    <a:pt x="122" y="94"/>
                  </a:cubicBezTo>
                  <a:cubicBezTo>
                    <a:pt x="122" y="94"/>
                    <a:pt x="122" y="94"/>
                    <a:pt x="122" y="94"/>
                  </a:cubicBezTo>
                  <a:cubicBezTo>
                    <a:pt x="122" y="93"/>
                    <a:pt x="122" y="93"/>
                    <a:pt x="122" y="93"/>
                  </a:cubicBezTo>
                  <a:cubicBezTo>
                    <a:pt x="121" y="92"/>
                    <a:pt x="121" y="91"/>
                    <a:pt x="121" y="90"/>
                  </a:cubicBezTo>
                  <a:cubicBezTo>
                    <a:pt x="120" y="84"/>
                    <a:pt x="118" y="78"/>
                    <a:pt x="120" y="70"/>
                  </a:cubicBezTo>
                  <a:cubicBezTo>
                    <a:pt x="122" y="64"/>
                    <a:pt x="125" y="57"/>
                    <a:pt x="129" y="51"/>
                  </a:cubicBezTo>
                  <a:cubicBezTo>
                    <a:pt x="136" y="39"/>
                    <a:pt x="143" y="27"/>
                    <a:pt x="132" y="13"/>
                  </a:cubicBezTo>
                  <a:cubicBezTo>
                    <a:pt x="126" y="11"/>
                    <a:pt x="121" y="10"/>
                    <a:pt x="115" y="10"/>
                  </a:cubicBezTo>
                  <a:cubicBezTo>
                    <a:pt x="104" y="10"/>
                    <a:pt x="93" y="14"/>
                    <a:pt x="83" y="18"/>
                  </a:cubicBezTo>
                  <a:cubicBezTo>
                    <a:pt x="72" y="22"/>
                    <a:pt x="61" y="26"/>
                    <a:pt x="49" y="26"/>
                  </a:cubicBezTo>
                  <a:cubicBezTo>
                    <a:pt x="48" y="26"/>
                    <a:pt x="47" y="26"/>
                    <a:pt x="45" y="26"/>
                  </a:cubicBezTo>
                  <a:cubicBezTo>
                    <a:pt x="40" y="25"/>
                    <a:pt x="35" y="23"/>
                    <a:pt x="30" y="22"/>
                  </a:cubicBezTo>
                  <a:cubicBezTo>
                    <a:pt x="25" y="19"/>
                    <a:pt x="19" y="17"/>
                    <a:pt x="13" y="17"/>
                  </a:cubicBezTo>
                  <a:cubicBezTo>
                    <a:pt x="9" y="17"/>
                    <a:pt x="4" y="19"/>
                    <a:pt x="1" y="21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5" y="15"/>
                    <a:pt x="11" y="13"/>
                    <a:pt x="20" y="13"/>
                  </a:cubicBezTo>
                  <a:cubicBezTo>
                    <a:pt x="20" y="13"/>
                    <a:pt x="20" y="13"/>
                    <a:pt x="20" y="13"/>
                  </a:cubicBezTo>
                  <a:cubicBezTo>
                    <a:pt x="26" y="13"/>
                    <a:pt x="33" y="14"/>
                    <a:pt x="39" y="15"/>
                  </a:cubicBezTo>
                  <a:cubicBezTo>
                    <a:pt x="46" y="16"/>
                    <a:pt x="53" y="17"/>
                    <a:pt x="59" y="17"/>
                  </a:cubicBezTo>
                  <a:cubicBezTo>
                    <a:pt x="61" y="16"/>
                    <a:pt x="60" y="13"/>
                    <a:pt x="59" y="10"/>
                  </a:cubicBezTo>
                  <a:cubicBezTo>
                    <a:pt x="58" y="8"/>
                    <a:pt x="58" y="7"/>
                    <a:pt x="58" y="5"/>
                  </a:cubicBezTo>
                  <a:cubicBezTo>
                    <a:pt x="58" y="5"/>
                    <a:pt x="58" y="5"/>
                    <a:pt x="58" y="5"/>
                  </a:cubicBezTo>
                  <a:cubicBezTo>
                    <a:pt x="58" y="4"/>
                    <a:pt x="58" y="4"/>
                    <a:pt x="58" y="4"/>
                  </a:cubicBezTo>
                  <a:cubicBezTo>
                    <a:pt x="59" y="4"/>
                    <a:pt x="59" y="3"/>
                    <a:pt x="60" y="3"/>
                  </a:cubicBezTo>
                  <a:cubicBezTo>
                    <a:pt x="62" y="1"/>
                    <a:pt x="63" y="0"/>
                    <a:pt x="65" y="0"/>
                  </a:cubicBezTo>
                  <a:close/>
                  <a:moveTo>
                    <a:pt x="67" y="2"/>
                  </a:moveTo>
                  <a:cubicBezTo>
                    <a:pt x="65" y="1"/>
                    <a:pt x="63" y="2"/>
                    <a:pt x="61" y="4"/>
                  </a:cubicBezTo>
                  <a:cubicBezTo>
                    <a:pt x="60" y="4"/>
                    <a:pt x="60" y="5"/>
                    <a:pt x="59" y="5"/>
                  </a:cubicBezTo>
                  <a:cubicBezTo>
                    <a:pt x="59" y="7"/>
                    <a:pt x="60" y="8"/>
                    <a:pt x="60" y="10"/>
                  </a:cubicBezTo>
                  <a:cubicBezTo>
                    <a:pt x="60" y="10"/>
                    <a:pt x="60" y="10"/>
                    <a:pt x="60" y="10"/>
                  </a:cubicBezTo>
                  <a:cubicBezTo>
                    <a:pt x="60" y="8"/>
                    <a:pt x="60" y="7"/>
                    <a:pt x="61" y="5"/>
                  </a:cubicBezTo>
                  <a:cubicBezTo>
                    <a:pt x="62" y="3"/>
                    <a:pt x="65" y="3"/>
                    <a:pt x="66" y="2"/>
                  </a:cubicBezTo>
                  <a:cubicBezTo>
                    <a:pt x="66" y="2"/>
                    <a:pt x="67" y="2"/>
                    <a:pt x="67" y="2"/>
                  </a:cubicBezTo>
                  <a:close/>
                  <a:moveTo>
                    <a:pt x="77" y="14"/>
                  </a:moveTo>
                  <a:cubicBezTo>
                    <a:pt x="76" y="13"/>
                    <a:pt x="76" y="13"/>
                    <a:pt x="76" y="13"/>
                  </a:cubicBezTo>
                  <a:cubicBezTo>
                    <a:pt x="78" y="11"/>
                    <a:pt x="78" y="8"/>
                    <a:pt x="77" y="6"/>
                  </a:cubicBezTo>
                  <a:cubicBezTo>
                    <a:pt x="75" y="3"/>
                    <a:pt x="73" y="1"/>
                    <a:pt x="72" y="2"/>
                  </a:cubicBezTo>
                  <a:cubicBezTo>
                    <a:pt x="73" y="5"/>
                    <a:pt x="76" y="11"/>
                    <a:pt x="73" y="15"/>
                  </a:cubicBezTo>
                  <a:cubicBezTo>
                    <a:pt x="72" y="16"/>
                    <a:pt x="70" y="17"/>
                    <a:pt x="67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5" y="12"/>
                    <a:pt x="66" y="10"/>
                    <a:pt x="68" y="8"/>
                  </a:cubicBezTo>
                  <a:cubicBezTo>
                    <a:pt x="68" y="8"/>
                    <a:pt x="68" y="7"/>
                    <a:pt x="69" y="7"/>
                  </a:cubicBezTo>
                  <a:cubicBezTo>
                    <a:pt x="69" y="6"/>
                    <a:pt x="68" y="6"/>
                    <a:pt x="68" y="6"/>
                  </a:cubicBezTo>
                  <a:cubicBezTo>
                    <a:pt x="67" y="6"/>
                    <a:pt x="66" y="7"/>
                    <a:pt x="65" y="8"/>
                  </a:cubicBezTo>
                  <a:cubicBezTo>
                    <a:pt x="64" y="10"/>
                    <a:pt x="63" y="11"/>
                    <a:pt x="61" y="12"/>
                  </a:cubicBezTo>
                  <a:cubicBezTo>
                    <a:pt x="61" y="12"/>
                    <a:pt x="61" y="12"/>
                    <a:pt x="61" y="12"/>
                  </a:cubicBezTo>
                  <a:cubicBezTo>
                    <a:pt x="61" y="14"/>
                    <a:pt x="62" y="17"/>
                    <a:pt x="60" y="18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53" y="18"/>
                    <a:pt x="46" y="17"/>
                    <a:pt x="39" y="16"/>
                  </a:cubicBezTo>
                  <a:cubicBezTo>
                    <a:pt x="32" y="15"/>
                    <a:pt x="26" y="14"/>
                    <a:pt x="20" y="14"/>
                  </a:cubicBezTo>
                  <a:cubicBezTo>
                    <a:pt x="20" y="14"/>
                    <a:pt x="20" y="14"/>
                    <a:pt x="20" y="14"/>
                  </a:cubicBezTo>
                  <a:cubicBezTo>
                    <a:pt x="15" y="14"/>
                    <a:pt x="11" y="15"/>
                    <a:pt x="7" y="17"/>
                  </a:cubicBezTo>
                  <a:cubicBezTo>
                    <a:pt x="9" y="16"/>
                    <a:pt x="11" y="16"/>
                    <a:pt x="13" y="16"/>
                  </a:cubicBezTo>
                  <a:cubicBezTo>
                    <a:pt x="18" y="16"/>
                    <a:pt x="24" y="18"/>
                    <a:pt x="29" y="19"/>
                  </a:cubicBezTo>
                  <a:cubicBezTo>
                    <a:pt x="31" y="19"/>
                    <a:pt x="31" y="19"/>
                    <a:pt x="31" y="19"/>
                  </a:cubicBezTo>
                  <a:cubicBezTo>
                    <a:pt x="34" y="18"/>
                    <a:pt x="37" y="17"/>
                    <a:pt x="40" y="17"/>
                  </a:cubicBezTo>
                  <a:cubicBezTo>
                    <a:pt x="40" y="17"/>
                    <a:pt x="40" y="17"/>
                    <a:pt x="40" y="17"/>
                  </a:cubicBezTo>
                  <a:cubicBezTo>
                    <a:pt x="45" y="17"/>
                    <a:pt x="49" y="18"/>
                    <a:pt x="54" y="19"/>
                  </a:cubicBezTo>
                  <a:cubicBezTo>
                    <a:pt x="55" y="19"/>
                    <a:pt x="57" y="20"/>
                    <a:pt x="58" y="20"/>
                  </a:cubicBezTo>
                  <a:cubicBezTo>
                    <a:pt x="60" y="20"/>
                    <a:pt x="60" y="20"/>
                    <a:pt x="60" y="20"/>
                  </a:cubicBezTo>
                  <a:cubicBezTo>
                    <a:pt x="59" y="21"/>
                    <a:pt x="59" y="21"/>
                    <a:pt x="59" y="21"/>
                  </a:cubicBezTo>
                  <a:cubicBezTo>
                    <a:pt x="56" y="23"/>
                    <a:pt x="53" y="24"/>
                    <a:pt x="50" y="24"/>
                  </a:cubicBezTo>
                  <a:cubicBezTo>
                    <a:pt x="47" y="24"/>
                    <a:pt x="43" y="23"/>
                    <a:pt x="40" y="22"/>
                  </a:cubicBezTo>
                  <a:cubicBezTo>
                    <a:pt x="37" y="21"/>
                    <a:pt x="34" y="20"/>
                    <a:pt x="31" y="20"/>
                  </a:cubicBezTo>
                  <a:cubicBezTo>
                    <a:pt x="30" y="20"/>
                    <a:pt x="30" y="20"/>
                    <a:pt x="30" y="20"/>
                  </a:cubicBezTo>
                  <a:cubicBezTo>
                    <a:pt x="30" y="20"/>
                    <a:pt x="31" y="20"/>
                    <a:pt x="31" y="20"/>
                  </a:cubicBezTo>
                  <a:cubicBezTo>
                    <a:pt x="36" y="22"/>
                    <a:pt x="41" y="24"/>
                    <a:pt x="46" y="24"/>
                  </a:cubicBezTo>
                  <a:cubicBezTo>
                    <a:pt x="47" y="24"/>
                    <a:pt x="48" y="24"/>
                    <a:pt x="49" y="24"/>
                  </a:cubicBezTo>
                  <a:cubicBezTo>
                    <a:pt x="61" y="24"/>
                    <a:pt x="72" y="20"/>
                    <a:pt x="82" y="16"/>
                  </a:cubicBezTo>
                  <a:cubicBezTo>
                    <a:pt x="84" y="16"/>
                    <a:pt x="86" y="15"/>
                    <a:pt x="88" y="14"/>
                  </a:cubicBezTo>
                  <a:cubicBezTo>
                    <a:pt x="88" y="14"/>
                    <a:pt x="88" y="14"/>
                    <a:pt x="88" y="14"/>
                  </a:cubicBezTo>
                  <a:cubicBezTo>
                    <a:pt x="87" y="13"/>
                    <a:pt x="87" y="12"/>
                    <a:pt x="87" y="12"/>
                  </a:cubicBezTo>
                  <a:cubicBezTo>
                    <a:pt x="88" y="10"/>
                    <a:pt x="91" y="9"/>
                    <a:pt x="94" y="7"/>
                  </a:cubicBezTo>
                  <a:cubicBezTo>
                    <a:pt x="97" y="7"/>
                    <a:pt x="99" y="6"/>
                    <a:pt x="100" y="5"/>
                  </a:cubicBezTo>
                  <a:cubicBezTo>
                    <a:pt x="101" y="4"/>
                    <a:pt x="101" y="4"/>
                    <a:pt x="101" y="4"/>
                  </a:cubicBezTo>
                  <a:cubicBezTo>
                    <a:pt x="92" y="6"/>
                    <a:pt x="84" y="9"/>
                    <a:pt x="77" y="14"/>
                  </a:cubicBezTo>
                  <a:close/>
                  <a:moveTo>
                    <a:pt x="126" y="98"/>
                  </a:moveTo>
                  <a:cubicBezTo>
                    <a:pt x="126" y="98"/>
                    <a:pt x="125" y="98"/>
                    <a:pt x="125" y="98"/>
                  </a:cubicBezTo>
                  <a:cubicBezTo>
                    <a:pt x="124" y="98"/>
                    <a:pt x="124" y="98"/>
                    <a:pt x="124" y="98"/>
                  </a:cubicBezTo>
                  <a:cubicBezTo>
                    <a:pt x="124" y="97"/>
                    <a:pt x="124" y="97"/>
                    <a:pt x="124" y="97"/>
                  </a:cubicBezTo>
                  <a:cubicBezTo>
                    <a:pt x="123" y="85"/>
                    <a:pt x="129" y="74"/>
                    <a:pt x="135" y="64"/>
                  </a:cubicBezTo>
                  <a:cubicBezTo>
                    <a:pt x="141" y="54"/>
                    <a:pt x="147" y="45"/>
                    <a:pt x="146" y="34"/>
                  </a:cubicBezTo>
                  <a:cubicBezTo>
                    <a:pt x="144" y="15"/>
                    <a:pt x="130" y="4"/>
                    <a:pt x="110" y="4"/>
                  </a:cubicBezTo>
                  <a:cubicBezTo>
                    <a:pt x="107" y="4"/>
                    <a:pt x="104" y="4"/>
                    <a:pt x="101" y="4"/>
                  </a:cubicBezTo>
                  <a:cubicBezTo>
                    <a:pt x="102" y="5"/>
                    <a:pt x="102" y="5"/>
                    <a:pt x="102" y="5"/>
                  </a:cubicBezTo>
                  <a:cubicBezTo>
                    <a:pt x="102" y="6"/>
                    <a:pt x="102" y="6"/>
                    <a:pt x="102" y="7"/>
                  </a:cubicBezTo>
                  <a:cubicBezTo>
                    <a:pt x="101" y="9"/>
                    <a:pt x="99" y="10"/>
                    <a:pt x="96" y="11"/>
                  </a:cubicBezTo>
                  <a:cubicBezTo>
                    <a:pt x="93" y="11"/>
                    <a:pt x="90" y="12"/>
                    <a:pt x="89" y="14"/>
                  </a:cubicBezTo>
                  <a:cubicBezTo>
                    <a:pt x="97" y="11"/>
                    <a:pt x="106" y="8"/>
                    <a:pt x="115" y="8"/>
                  </a:cubicBezTo>
                  <a:cubicBezTo>
                    <a:pt x="121" y="8"/>
                    <a:pt x="127" y="9"/>
                    <a:pt x="132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45" y="27"/>
                    <a:pt x="137" y="40"/>
                    <a:pt x="130" y="52"/>
                  </a:cubicBezTo>
                  <a:cubicBezTo>
                    <a:pt x="126" y="58"/>
                    <a:pt x="123" y="64"/>
                    <a:pt x="122" y="71"/>
                  </a:cubicBezTo>
                  <a:cubicBezTo>
                    <a:pt x="120" y="76"/>
                    <a:pt x="121" y="80"/>
                    <a:pt x="121" y="84"/>
                  </a:cubicBezTo>
                  <a:cubicBezTo>
                    <a:pt x="122" y="72"/>
                    <a:pt x="126" y="63"/>
                    <a:pt x="131" y="55"/>
                  </a:cubicBezTo>
                  <a:cubicBezTo>
                    <a:pt x="135" y="47"/>
                    <a:pt x="139" y="39"/>
                    <a:pt x="140" y="28"/>
                  </a:cubicBezTo>
                  <a:cubicBezTo>
                    <a:pt x="139" y="27"/>
                    <a:pt x="138" y="25"/>
                    <a:pt x="139" y="24"/>
                  </a:cubicBezTo>
                  <a:cubicBezTo>
                    <a:pt x="139" y="24"/>
                    <a:pt x="139" y="24"/>
                    <a:pt x="140" y="24"/>
                  </a:cubicBezTo>
                  <a:cubicBezTo>
                    <a:pt x="140" y="24"/>
                    <a:pt x="140" y="24"/>
                    <a:pt x="140" y="24"/>
                  </a:cubicBezTo>
                  <a:cubicBezTo>
                    <a:pt x="141" y="24"/>
                    <a:pt x="142" y="24"/>
                    <a:pt x="143" y="26"/>
                  </a:cubicBezTo>
                  <a:cubicBezTo>
                    <a:pt x="143" y="26"/>
                    <a:pt x="143" y="26"/>
                    <a:pt x="143" y="26"/>
                  </a:cubicBezTo>
                  <a:cubicBezTo>
                    <a:pt x="145" y="43"/>
                    <a:pt x="139" y="55"/>
                    <a:pt x="133" y="66"/>
                  </a:cubicBezTo>
                  <a:cubicBezTo>
                    <a:pt x="129" y="73"/>
                    <a:pt x="125" y="81"/>
                    <a:pt x="123" y="89"/>
                  </a:cubicBezTo>
                  <a:cubicBezTo>
                    <a:pt x="123" y="90"/>
                    <a:pt x="123" y="90"/>
                    <a:pt x="123" y="90"/>
                  </a:cubicBezTo>
                  <a:cubicBezTo>
                    <a:pt x="123" y="94"/>
                    <a:pt x="124" y="97"/>
                    <a:pt x="124" y="102"/>
                  </a:cubicBezTo>
                  <a:cubicBezTo>
                    <a:pt x="125" y="105"/>
                    <a:pt x="125" y="108"/>
                    <a:pt x="125" y="112"/>
                  </a:cubicBezTo>
                  <a:cubicBezTo>
                    <a:pt x="125" y="124"/>
                    <a:pt x="125" y="135"/>
                    <a:pt x="135" y="137"/>
                  </a:cubicBezTo>
                  <a:cubicBezTo>
                    <a:pt x="129" y="133"/>
                    <a:pt x="129" y="124"/>
                    <a:pt x="129" y="115"/>
                  </a:cubicBezTo>
                  <a:cubicBezTo>
                    <a:pt x="129" y="112"/>
                    <a:pt x="129" y="112"/>
                    <a:pt x="129" y="112"/>
                  </a:cubicBezTo>
                  <a:cubicBezTo>
                    <a:pt x="130" y="112"/>
                    <a:pt x="130" y="112"/>
                    <a:pt x="130" y="112"/>
                  </a:cubicBezTo>
                  <a:cubicBezTo>
                    <a:pt x="133" y="115"/>
                    <a:pt x="137" y="116"/>
                    <a:pt x="141" y="116"/>
                  </a:cubicBezTo>
                  <a:cubicBezTo>
                    <a:pt x="143" y="116"/>
                    <a:pt x="145" y="115"/>
                    <a:pt x="147" y="114"/>
                  </a:cubicBezTo>
                  <a:cubicBezTo>
                    <a:pt x="147" y="112"/>
                    <a:pt x="147" y="109"/>
                    <a:pt x="147" y="106"/>
                  </a:cubicBezTo>
                  <a:cubicBezTo>
                    <a:pt x="147" y="103"/>
                    <a:pt x="147" y="100"/>
                    <a:pt x="147" y="98"/>
                  </a:cubicBezTo>
                  <a:cubicBezTo>
                    <a:pt x="147" y="98"/>
                    <a:pt x="147" y="98"/>
                    <a:pt x="147" y="98"/>
                  </a:cubicBezTo>
                  <a:cubicBezTo>
                    <a:pt x="146" y="99"/>
                    <a:pt x="145" y="99"/>
                    <a:pt x="144" y="99"/>
                  </a:cubicBezTo>
                  <a:cubicBezTo>
                    <a:pt x="143" y="99"/>
                    <a:pt x="142" y="99"/>
                    <a:pt x="141" y="99"/>
                  </a:cubicBezTo>
                  <a:cubicBezTo>
                    <a:pt x="138" y="98"/>
                    <a:pt x="136" y="97"/>
                    <a:pt x="134" y="98"/>
                  </a:cubicBezTo>
                  <a:cubicBezTo>
                    <a:pt x="131" y="99"/>
                    <a:pt x="131" y="99"/>
                    <a:pt x="131" y="99"/>
                  </a:cubicBezTo>
                  <a:cubicBezTo>
                    <a:pt x="133" y="97"/>
                    <a:pt x="133" y="97"/>
                    <a:pt x="133" y="97"/>
                  </a:cubicBezTo>
                  <a:cubicBezTo>
                    <a:pt x="137" y="93"/>
                    <a:pt x="142" y="93"/>
                    <a:pt x="147" y="97"/>
                  </a:cubicBezTo>
                  <a:cubicBezTo>
                    <a:pt x="147" y="97"/>
                    <a:pt x="147" y="97"/>
                    <a:pt x="147" y="97"/>
                  </a:cubicBezTo>
                  <a:cubicBezTo>
                    <a:pt x="147" y="96"/>
                    <a:pt x="146" y="95"/>
                    <a:pt x="146" y="94"/>
                  </a:cubicBezTo>
                  <a:cubicBezTo>
                    <a:pt x="145" y="93"/>
                    <a:pt x="143" y="93"/>
                    <a:pt x="142" y="93"/>
                  </a:cubicBezTo>
                  <a:cubicBezTo>
                    <a:pt x="139" y="93"/>
                    <a:pt x="136" y="94"/>
                    <a:pt x="133" y="96"/>
                  </a:cubicBezTo>
                  <a:cubicBezTo>
                    <a:pt x="130" y="97"/>
                    <a:pt x="128" y="98"/>
                    <a:pt x="126" y="98"/>
                  </a:cubicBezTo>
                  <a:close/>
                  <a:moveTo>
                    <a:pt x="88" y="12"/>
                  </a:moveTo>
                  <a:cubicBezTo>
                    <a:pt x="90" y="11"/>
                    <a:pt x="93" y="10"/>
                    <a:pt x="95" y="9"/>
                  </a:cubicBezTo>
                  <a:cubicBezTo>
                    <a:pt x="98" y="8"/>
                    <a:pt x="100" y="8"/>
                    <a:pt x="101" y="7"/>
                  </a:cubicBezTo>
                  <a:cubicBezTo>
                    <a:pt x="101" y="7"/>
                    <a:pt x="101" y="6"/>
                    <a:pt x="101" y="6"/>
                  </a:cubicBezTo>
                  <a:cubicBezTo>
                    <a:pt x="99" y="7"/>
                    <a:pt x="97" y="8"/>
                    <a:pt x="95" y="9"/>
                  </a:cubicBezTo>
                  <a:cubicBezTo>
                    <a:pt x="92" y="10"/>
                    <a:pt x="89" y="11"/>
                    <a:pt x="88" y="12"/>
                  </a:cubicBezTo>
                  <a:close/>
                  <a:moveTo>
                    <a:pt x="56" y="21"/>
                  </a:moveTo>
                  <a:cubicBezTo>
                    <a:pt x="55" y="21"/>
                    <a:pt x="54" y="21"/>
                    <a:pt x="53" y="20"/>
                  </a:cubicBezTo>
                  <a:cubicBezTo>
                    <a:pt x="49" y="19"/>
                    <a:pt x="45" y="19"/>
                    <a:pt x="40" y="19"/>
                  </a:cubicBezTo>
                  <a:cubicBezTo>
                    <a:pt x="39" y="19"/>
                    <a:pt x="37" y="19"/>
                    <a:pt x="35" y="19"/>
                  </a:cubicBezTo>
                  <a:cubicBezTo>
                    <a:pt x="37" y="20"/>
                    <a:pt x="38" y="20"/>
                    <a:pt x="40" y="20"/>
                  </a:cubicBezTo>
                  <a:cubicBezTo>
                    <a:pt x="44" y="21"/>
                    <a:pt x="47" y="22"/>
                    <a:pt x="50" y="22"/>
                  </a:cubicBezTo>
                  <a:cubicBezTo>
                    <a:pt x="52" y="22"/>
                    <a:pt x="54" y="22"/>
                    <a:pt x="56" y="21"/>
                  </a:cubicBezTo>
                  <a:close/>
                  <a:moveTo>
                    <a:pt x="141" y="27"/>
                  </a:moveTo>
                  <a:cubicBezTo>
                    <a:pt x="141" y="26"/>
                    <a:pt x="141" y="26"/>
                    <a:pt x="140" y="25"/>
                  </a:cubicBezTo>
                  <a:cubicBezTo>
                    <a:pt x="141" y="26"/>
                    <a:pt x="141" y="27"/>
                    <a:pt x="141" y="27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40"/>
                    <a:pt x="136" y="48"/>
                    <a:pt x="132" y="56"/>
                  </a:cubicBezTo>
                  <a:cubicBezTo>
                    <a:pt x="128" y="64"/>
                    <a:pt x="123" y="72"/>
                    <a:pt x="123" y="84"/>
                  </a:cubicBezTo>
                  <a:cubicBezTo>
                    <a:pt x="125" y="77"/>
                    <a:pt x="128" y="71"/>
                    <a:pt x="131" y="66"/>
                  </a:cubicBezTo>
                  <a:cubicBezTo>
                    <a:pt x="138" y="54"/>
                    <a:pt x="144" y="43"/>
                    <a:pt x="141" y="27"/>
                  </a:cubicBezTo>
                  <a:close/>
                  <a:moveTo>
                    <a:pt x="145" y="98"/>
                  </a:moveTo>
                  <a:cubicBezTo>
                    <a:pt x="142" y="95"/>
                    <a:pt x="139" y="95"/>
                    <a:pt x="136" y="96"/>
                  </a:cubicBezTo>
                  <a:cubicBezTo>
                    <a:pt x="138" y="96"/>
                    <a:pt x="140" y="97"/>
                    <a:pt x="141" y="97"/>
                  </a:cubicBezTo>
                  <a:cubicBezTo>
                    <a:pt x="143" y="98"/>
                    <a:pt x="144" y="98"/>
                    <a:pt x="145" y="98"/>
                  </a:cubicBezTo>
                  <a:close/>
                  <a:moveTo>
                    <a:pt x="132" y="100"/>
                  </a:moveTo>
                  <a:cubicBezTo>
                    <a:pt x="142" y="100"/>
                    <a:pt x="142" y="100"/>
                    <a:pt x="142" y="100"/>
                  </a:cubicBezTo>
                  <a:cubicBezTo>
                    <a:pt x="143" y="100"/>
                    <a:pt x="143" y="100"/>
                    <a:pt x="143" y="100"/>
                  </a:cubicBezTo>
                  <a:cubicBezTo>
                    <a:pt x="146" y="102"/>
                    <a:pt x="146" y="108"/>
                    <a:pt x="146" y="113"/>
                  </a:cubicBezTo>
                  <a:cubicBezTo>
                    <a:pt x="146" y="114"/>
                    <a:pt x="146" y="114"/>
                    <a:pt x="146" y="114"/>
                  </a:cubicBezTo>
                  <a:cubicBezTo>
                    <a:pt x="145" y="114"/>
                    <a:pt x="145" y="114"/>
                    <a:pt x="145" y="114"/>
                  </a:cubicBezTo>
                  <a:cubicBezTo>
                    <a:pt x="138" y="115"/>
                    <a:pt x="132" y="112"/>
                    <a:pt x="130" y="108"/>
                  </a:cubicBezTo>
                  <a:cubicBezTo>
                    <a:pt x="129" y="105"/>
                    <a:pt x="129" y="102"/>
                    <a:pt x="132" y="100"/>
                  </a:cubicBezTo>
                  <a:close/>
                  <a:moveTo>
                    <a:pt x="142" y="101"/>
                  </a:moveTo>
                  <a:cubicBezTo>
                    <a:pt x="133" y="101"/>
                    <a:pt x="133" y="101"/>
                    <a:pt x="133" y="101"/>
                  </a:cubicBezTo>
                  <a:cubicBezTo>
                    <a:pt x="131" y="103"/>
                    <a:pt x="130" y="105"/>
                    <a:pt x="131" y="107"/>
                  </a:cubicBezTo>
                  <a:cubicBezTo>
                    <a:pt x="133" y="111"/>
                    <a:pt x="138" y="113"/>
                    <a:pt x="144" y="112"/>
                  </a:cubicBezTo>
                  <a:cubicBezTo>
                    <a:pt x="145" y="106"/>
                    <a:pt x="144" y="103"/>
                    <a:pt x="142" y="10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09" name="Полилиния 51"/>
            <p:cNvSpPr>
              <a:spLocks noEditPoints="1"/>
            </p:cNvSpPr>
            <p:nvPr/>
          </p:nvSpPr>
          <p:spPr bwMode="auto">
            <a:xfrm>
              <a:off x="4205288" y="5753100"/>
              <a:ext cx="303213" cy="344488"/>
            </a:xfrm>
            <a:custGeom>
              <a:avLst/>
              <a:gdLst>
                <a:gd name="T0" fmla="*/ 47 w 135"/>
                <a:gd name="T1" fmla="*/ 133 h 153"/>
                <a:gd name="T2" fmla="*/ 91 w 135"/>
                <a:gd name="T3" fmla="*/ 114 h 153"/>
                <a:gd name="T4" fmla="*/ 47 w 135"/>
                <a:gd name="T5" fmla="*/ 138 h 153"/>
                <a:gd name="T6" fmla="*/ 0 w 135"/>
                <a:gd name="T7" fmla="*/ 124 h 153"/>
                <a:gd name="T8" fmla="*/ 4 w 135"/>
                <a:gd name="T9" fmla="*/ 133 h 153"/>
                <a:gd name="T10" fmla="*/ 97 w 135"/>
                <a:gd name="T11" fmla="*/ 109 h 153"/>
                <a:gd name="T12" fmla="*/ 100 w 135"/>
                <a:gd name="T13" fmla="*/ 94 h 153"/>
                <a:gd name="T14" fmla="*/ 125 w 135"/>
                <a:gd name="T15" fmla="*/ 22 h 153"/>
                <a:gd name="T16" fmla="*/ 101 w 135"/>
                <a:gd name="T17" fmla="*/ 15 h 153"/>
                <a:gd name="T18" fmla="*/ 114 w 135"/>
                <a:gd name="T19" fmla="*/ 5 h 153"/>
                <a:gd name="T20" fmla="*/ 132 w 135"/>
                <a:gd name="T21" fmla="*/ 30 h 153"/>
                <a:gd name="T22" fmla="*/ 107 w 135"/>
                <a:gd name="T23" fmla="*/ 106 h 153"/>
                <a:gd name="T24" fmla="*/ 100 w 135"/>
                <a:gd name="T25" fmla="*/ 137 h 153"/>
                <a:gd name="T26" fmla="*/ 95 w 135"/>
                <a:gd name="T27" fmla="*/ 113 h 153"/>
                <a:gd name="T28" fmla="*/ 47 w 135"/>
                <a:gd name="T29" fmla="*/ 133 h 153"/>
                <a:gd name="T30" fmla="*/ 102 w 135"/>
                <a:gd name="T31" fmla="*/ 107 h 153"/>
                <a:gd name="T32" fmla="*/ 128 w 135"/>
                <a:gd name="T33" fmla="*/ 36 h 153"/>
                <a:gd name="T34" fmla="*/ 102 w 135"/>
                <a:gd name="T35" fmla="*/ 107 h 153"/>
                <a:gd name="T36" fmla="*/ 114 w 135"/>
                <a:gd name="T37" fmla="*/ 110 h 153"/>
                <a:gd name="T38" fmla="*/ 118 w 135"/>
                <a:gd name="T39" fmla="*/ 128 h 153"/>
                <a:gd name="T40" fmla="*/ 114 w 135"/>
                <a:gd name="T41" fmla="*/ 110 h 153"/>
                <a:gd name="T42" fmla="*/ 104 w 135"/>
                <a:gd name="T43" fmla="*/ 110 h 153"/>
                <a:gd name="T44" fmla="*/ 102 w 135"/>
                <a:gd name="T45" fmla="*/ 131 h 153"/>
                <a:gd name="T46" fmla="*/ 115 w 135"/>
                <a:gd name="T47" fmla="*/ 133 h 153"/>
                <a:gd name="T48" fmla="*/ 104 w 135"/>
                <a:gd name="T49" fmla="*/ 110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35" h="153">
                  <a:moveTo>
                    <a:pt x="47" y="133"/>
                  </a:moveTo>
                  <a:cubicBezTo>
                    <a:pt x="62" y="133"/>
                    <a:pt x="76" y="119"/>
                    <a:pt x="91" y="114"/>
                  </a:cubicBezTo>
                  <a:cubicBezTo>
                    <a:pt x="82" y="120"/>
                    <a:pt x="63" y="134"/>
                    <a:pt x="47" y="138"/>
                  </a:cubicBezTo>
                  <a:cubicBezTo>
                    <a:pt x="28" y="143"/>
                    <a:pt x="0" y="144"/>
                    <a:pt x="0" y="124"/>
                  </a:cubicBezTo>
                  <a:cubicBezTo>
                    <a:pt x="6" y="123"/>
                    <a:pt x="1" y="132"/>
                    <a:pt x="4" y="133"/>
                  </a:cubicBezTo>
                  <a:cubicBezTo>
                    <a:pt x="38" y="148"/>
                    <a:pt x="65" y="113"/>
                    <a:pt x="97" y="109"/>
                  </a:cubicBezTo>
                  <a:cubicBezTo>
                    <a:pt x="98" y="104"/>
                    <a:pt x="100" y="100"/>
                    <a:pt x="100" y="94"/>
                  </a:cubicBezTo>
                  <a:cubicBezTo>
                    <a:pt x="109" y="85"/>
                    <a:pt x="131" y="46"/>
                    <a:pt x="125" y="22"/>
                  </a:cubicBezTo>
                  <a:cubicBezTo>
                    <a:pt x="123" y="12"/>
                    <a:pt x="109" y="0"/>
                    <a:pt x="101" y="15"/>
                  </a:cubicBezTo>
                  <a:cubicBezTo>
                    <a:pt x="97" y="9"/>
                    <a:pt x="107" y="4"/>
                    <a:pt x="114" y="5"/>
                  </a:cubicBezTo>
                  <a:cubicBezTo>
                    <a:pt x="125" y="6"/>
                    <a:pt x="131" y="18"/>
                    <a:pt x="132" y="30"/>
                  </a:cubicBezTo>
                  <a:cubicBezTo>
                    <a:pt x="135" y="56"/>
                    <a:pt x="111" y="90"/>
                    <a:pt x="107" y="106"/>
                  </a:cubicBezTo>
                  <a:cubicBezTo>
                    <a:pt x="133" y="105"/>
                    <a:pt x="126" y="153"/>
                    <a:pt x="100" y="137"/>
                  </a:cubicBezTo>
                  <a:cubicBezTo>
                    <a:pt x="97" y="130"/>
                    <a:pt x="98" y="120"/>
                    <a:pt x="95" y="113"/>
                  </a:cubicBezTo>
                  <a:cubicBezTo>
                    <a:pt x="78" y="113"/>
                    <a:pt x="63" y="127"/>
                    <a:pt x="47" y="133"/>
                  </a:cubicBezTo>
                  <a:close/>
                  <a:moveTo>
                    <a:pt x="102" y="107"/>
                  </a:moveTo>
                  <a:cubicBezTo>
                    <a:pt x="112" y="84"/>
                    <a:pt x="130" y="63"/>
                    <a:pt x="128" y="36"/>
                  </a:cubicBezTo>
                  <a:cubicBezTo>
                    <a:pt x="126" y="65"/>
                    <a:pt x="105" y="83"/>
                    <a:pt x="102" y="107"/>
                  </a:cubicBezTo>
                  <a:close/>
                  <a:moveTo>
                    <a:pt x="114" y="110"/>
                  </a:moveTo>
                  <a:cubicBezTo>
                    <a:pt x="117" y="118"/>
                    <a:pt x="121" y="121"/>
                    <a:pt x="118" y="128"/>
                  </a:cubicBezTo>
                  <a:cubicBezTo>
                    <a:pt x="128" y="125"/>
                    <a:pt x="119" y="112"/>
                    <a:pt x="114" y="110"/>
                  </a:cubicBezTo>
                  <a:close/>
                  <a:moveTo>
                    <a:pt x="104" y="110"/>
                  </a:moveTo>
                  <a:cubicBezTo>
                    <a:pt x="100" y="114"/>
                    <a:pt x="100" y="125"/>
                    <a:pt x="102" y="131"/>
                  </a:cubicBezTo>
                  <a:cubicBezTo>
                    <a:pt x="108" y="132"/>
                    <a:pt x="110" y="135"/>
                    <a:pt x="115" y="133"/>
                  </a:cubicBezTo>
                  <a:cubicBezTo>
                    <a:pt x="120" y="121"/>
                    <a:pt x="114" y="111"/>
                    <a:pt x="104" y="11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10" name="Полилиния 52"/>
            <p:cNvSpPr>
              <a:spLocks noEditPoints="1"/>
            </p:cNvSpPr>
            <p:nvPr/>
          </p:nvSpPr>
          <p:spPr bwMode="auto">
            <a:xfrm>
              <a:off x="4202113" y="5762625"/>
              <a:ext cx="306388" cy="311150"/>
            </a:xfrm>
            <a:custGeom>
              <a:avLst/>
              <a:gdLst>
                <a:gd name="T0" fmla="*/ 0 w 136"/>
                <a:gd name="T1" fmla="*/ 120 h 138"/>
                <a:gd name="T2" fmla="*/ 4 w 136"/>
                <a:gd name="T3" fmla="*/ 120 h 138"/>
                <a:gd name="T4" fmla="*/ 23 w 136"/>
                <a:gd name="T5" fmla="*/ 132 h 138"/>
                <a:gd name="T6" fmla="*/ 97 w 136"/>
                <a:gd name="T7" fmla="*/ 104 h 138"/>
                <a:gd name="T8" fmla="*/ 100 w 136"/>
                <a:gd name="T9" fmla="*/ 90 h 138"/>
                <a:gd name="T10" fmla="*/ 103 w 136"/>
                <a:gd name="T11" fmla="*/ 11 h 138"/>
                <a:gd name="T12" fmla="*/ 101 w 136"/>
                <a:gd name="T13" fmla="*/ 6 h 138"/>
                <a:gd name="T14" fmla="*/ 134 w 136"/>
                <a:gd name="T15" fmla="*/ 26 h 138"/>
                <a:gd name="T16" fmla="*/ 125 w 136"/>
                <a:gd name="T17" fmla="*/ 119 h 138"/>
                <a:gd name="T18" fmla="*/ 100 w 136"/>
                <a:gd name="T19" fmla="*/ 133 h 138"/>
                <a:gd name="T20" fmla="*/ 96 w 136"/>
                <a:gd name="T21" fmla="*/ 110 h 138"/>
                <a:gd name="T22" fmla="*/ 87 w 136"/>
                <a:gd name="T23" fmla="*/ 115 h 138"/>
                <a:gd name="T24" fmla="*/ 5 w 136"/>
                <a:gd name="T25" fmla="*/ 129 h 138"/>
                <a:gd name="T26" fmla="*/ 48 w 136"/>
                <a:gd name="T27" fmla="*/ 134 h 138"/>
                <a:gd name="T28" fmla="*/ 48 w 136"/>
                <a:gd name="T29" fmla="*/ 129 h 138"/>
                <a:gd name="T30" fmla="*/ 65 w 136"/>
                <a:gd name="T31" fmla="*/ 120 h 138"/>
                <a:gd name="T32" fmla="*/ 97 w 136"/>
                <a:gd name="T33" fmla="*/ 108 h 138"/>
                <a:gd name="T34" fmla="*/ 97 w 136"/>
                <a:gd name="T35" fmla="*/ 109 h 138"/>
                <a:gd name="T36" fmla="*/ 111 w 136"/>
                <a:gd name="T37" fmla="*/ 135 h 138"/>
                <a:gd name="T38" fmla="*/ 118 w 136"/>
                <a:gd name="T39" fmla="*/ 125 h 138"/>
                <a:gd name="T40" fmla="*/ 117 w 136"/>
                <a:gd name="T41" fmla="*/ 129 h 138"/>
                <a:gd name="T42" fmla="*/ 108 w 136"/>
                <a:gd name="T43" fmla="*/ 129 h 138"/>
                <a:gd name="T44" fmla="*/ 103 w 136"/>
                <a:gd name="T45" fmla="*/ 128 h 138"/>
                <a:gd name="T46" fmla="*/ 105 w 136"/>
                <a:gd name="T47" fmla="*/ 105 h 138"/>
                <a:gd name="T48" fmla="*/ 118 w 136"/>
                <a:gd name="T49" fmla="*/ 124 h 138"/>
                <a:gd name="T50" fmla="*/ 114 w 136"/>
                <a:gd name="T51" fmla="*/ 105 h 138"/>
                <a:gd name="T52" fmla="*/ 108 w 136"/>
                <a:gd name="T53" fmla="*/ 102 h 138"/>
                <a:gd name="T54" fmla="*/ 115 w 136"/>
                <a:gd name="T55" fmla="*/ 82 h 138"/>
                <a:gd name="T56" fmla="*/ 102 w 136"/>
                <a:gd name="T57" fmla="*/ 7 h 138"/>
                <a:gd name="T58" fmla="*/ 127 w 136"/>
                <a:gd name="T59" fmla="*/ 18 h 138"/>
                <a:gd name="T60" fmla="*/ 98 w 136"/>
                <a:gd name="T61" fmla="*/ 105 h 138"/>
                <a:gd name="T62" fmla="*/ 23 w 136"/>
                <a:gd name="T63" fmla="*/ 133 h 138"/>
                <a:gd name="T64" fmla="*/ 104 w 136"/>
                <a:gd name="T65" fmla="*/ 127 h 138"/>
                <a:gd name="T66" fmla="*/ 115 w 136"/>
                <a:gd name="T67" fmla="*/ 113 h 138"/>
                <a:gd name="T68" fmla="*/ 89 w 136"/>
                <a:gd name="T69" fmla="*/ 110 h 138"/>
                <a:gd name="T70" fmla="*/ 74 w 136"/>
                <a:gd name="T71" fmla="*/ 118 h 138"/>
                <a:gd name="T72" fmla="*/ 4 w 136"/>
                <a:gd name="T73" fmla="*/ 127 h 138"/>
                <a:gd name="T74" fmla="*/ 2 w 136"/>
                <a:gd name="T75" fmla="*/ 121 h 138"/>
                <a:gd name="T76" fmla="*/ 120 w 136"/>
                <a:gd name="T77" fmla="*/ 123 h 138"/>
                <a:gd name="T78" fmla="*/ 102 w 136"/>
                <a:gd name="T79" fmla="*/ 108 h 138"/>
                <a:gd name="T80" fmla="*/ 128 w 136"/>
                <a:gd name="T81" fmla="*/ 32 h 138"/>
                <a:gd name="T82" fmla="*/ 104 w 136"/>
                <a:gd name="T83" fmla="*/ 103 h 138"/>
                <a:gd name="T84" fmla="*/ 116 w 136"/>
                <a:gd name="T85" fmla="*/ 72 h 138"/>
                <a:gd name="T86" fmla="*/ 128 w 136"/>
                <a:gd name="T87" fmla="*/ 44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36" h="138">
                  <a:moveTo>
                    <a:pt x="26" y="138"/>
                  </a:moveTo>
                  <a:cubicBezTo>
                    <a:pt x="16" y="138"/>
                    <a:pt x="9" y="136"/>
                    <a:pt x="5" y="131"/>
                  </a:cubicBezTo>
                  <a:cubicBezTo>
                    <a:pt x="2" y="129"/>
                    <a:pt x="0" y="125"/>
                    <a:pt x="0" y="120"/>
                  </a:cubicBezTo>
                  <a:cubicBezTo>
                    <a:pt x="0" y="120"/>
                    <a:pt x="0" y="120"/>
                    <a:pt x="0" y="120"/>
                  </a:cubicBezTo>
                  <a:cubicBezTo>
                    <a:pt x="1" y="119"/>
                    <a:pt x="1" y="119"/>
                    <a:pt x="1" y="119"/>
                  </a:cubicBezTo>
                  <a:cubicBezTo>
                    <a:pt x="2" y="119"/>
                    <a:pt x="3" y="119"/>
                    <a:pt x="4" y="120"/>
                  </a:cubicBezTo>
                  <a:cubicBezTo>
                    <a:pt x="5" y="121"/>
                    <a:pt x="5" y="123"/>
                    <a:pt x="5" y="124"/>
                  </a:cubicBezTo>
                  <a:cubicBezTo>
                    <a:pt x="5" y="126"/>
                    <a:pt x="5" y="128"/>
                    <a:pt x="6" y="128"/>
                  </a:cubicBezTo>
                  <a:cubicBezTo>
                    <a:pt x="11" y="131"/>
                    <a:pt x="17" y="132"/>
                    <a:pt x="23" y="132"/>
                  </a:cubicBezTo>
                  <a:cubicBezTo>
                    <a:pt x="37" y="132"/>
                    <a:pt x="49" y="125"/>
                    <a:pt x="63" y="118"/>
                  </a:cubicBezTo>
                  <a:cubicBezTo>
                    <a:pt x="74" y="112"/>
                    <a:pt x="85" y="106"/>
                    <a:pt x="97" y="104"/>
                  </a:cubicBezTo>
                  <a:cubicBezTo>
                    <a:pt x="97" y="104"/>
                    <a:pt x="97" y="104"/>
                    <a:pt x="97" y="104"/>
                  </a:cubicBezTo>
                  <a:cubicBezTo>
                    <a:pt x="99" y="100"/>
                    <a:pt x="100" y="96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9" y="81"/>
                    <a:pt x="132" y="42"/>
                    <a:pt x="125" y="18"/>
                  </a:cubicBezTo>
                  <a:cubicBezTo>
                    <a:pt x="124" y="12"/>
                    <a:pt x="117" y="4"/>
                    <a:pt x="111" y="4"/>
                  </a:cubicBezTo>
                  <a:cubicBezTo>
                    <a:pt x="108" y="4"/>
                    <a:pt x="105" y="7"/>
                    <a:pt x="103" y="11"/>
                  </a:cubicBezTo>
                  <a:cubicBezTo>
                    <a:pt x="102" y="12"/>
                    <a:pt x="102" y="12"/>
                    <a:pt x="102" y="12"/>
                  </a:cubicBezTo>
                  <a:cubicBezTo>
                    <a:pt x="101" y="11"/>
                    <a:pt x="101" y="11"/>
                    <a:pt x="101" y="11"/>
                  </a:cubicBezTo>
                  <a:cubicBezTo>
                    <a:pt x="100" y="9"/>
                    <a:pt x="100" y="8"/>
                    <a:pt x="101" y="6"/>
                  </a:cubicBezTo>
                  <a:cubicBezTo>
                    <a:pt x="103" y="2"/>
                    <a:pt x="109" y="0"/>
                    <a:pt x="114" y="0"/>
                  </a:cubicBezTo>
                  <a:cubicBezTo>
                    <a:pt x="114" y="0"/>
                    <a:pt x="114" y="0"/>
                    <a:pt x="115" y="0"/>
                  </a:cubicBezTo>
                  <a:cubicBezTo>
                    <a:pt x="127" y="1"/>
                    <a:pt x="133" y="14"/>
                    <a:pt x="134" y="26"/>
                  </a:cubicBezTo>
                  <a:cubicBezTo>
                    <a:pt x="136" y="44"/>
                    <a:pt x="125" y="66"/>
                    <a:pt x="117" y="83"/>
                  </a:cubicBezTo>
                  <a:cubicBezTo>
                    <a:pt x="113" y="90"/>
                    <a:pt x="110" y="96"/>
                    <a:pt x="109" y="101"/>
                  </a:cubicBezTo>
                  <a:cubicBezTo>
                    <a:pt x="120" y="101"/>
                    <a:pt x="125" y="110"/>
                    <a:pt x="125" y="119"/>
                  </a:cubicBezTo>
                  <a:cubicBezTo>
                    <a:pt x="125" y="128"/>
                    <a:pt x="120" y="137"/>
                    <a:pt x="111" y="137"/>
                  </a:cubicBezTo>
                  <a:cubicBezTo>
                    <a:pt x="107" y="137"/>
                    <a:pt x="104" y="136"/>
                    <a:pt x="100" y="134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98" y="130"/>
                    <a:pt x="98" y="125"/>
                    <a:pt x="97" y="120"/>
                  </a:cubicBezTo>
                  <a:cubicBezTo>
                    <a:pt x="97" y="116"/>
                    <a:pt x="97" y="113"/>
                    <a:pt x="96" y="110"/>
                  </a:cubicBezTo>
                  <a:cubicBezTo>
                    <a:pt x="95" y="110"/>
                    <a:pt x="95" y="110"/>
                    <a:pt x="94" y="110"/>
                  </a:cubicBezTo>
                  <a:cubicBezTo>
                    <a:pt x="92" y="111"/>
                    <a:pt x="92" y="111"/>
                    <a:pt x="92" y="111"/>
                  </a:cubicBezTo>
                  <a:cubicBezTo>
                    <a:pt x="91" y="112"/>
                    <a:pt x="89" y="113"/>
                    <a:pt x="87" y="115"/>
                  </a:cubicBezTo>
                  <a:cubicBezTo>
                    <a:pt x="77" y="121"/>
                    <a:pt x="61" y="132"/>
                    <a:pt x="48" y="135"/>
                  </a:cubicBezTo>
                  <a:cubicBezTo>
                    <a:pt x="41" y="137"/>
                    <a:pt x="33" y="138"/>
                    <a:pt x="26" y="138"/>
                  </a:cubicBezTo>
                  <a:close/>
                  <a:moveTo>
                    <a:pt x="5" y="129"/>
                  </a:moveTo>
                  <a:cubicBezTo>
                    <a:pt x="5" y="130"/>
                    <a:pt x="5" y="130"/>
                    <a:pt x="6" y="130"/>
                  </a:cubicBezTo>
                  <a:cubicBezTo>
                    <a:pt x="10" y="134"/>
                    <a:pt x="17" y="137"/>
                    <a:pt x="26" y="137"/>
                  </a:cubicBezTo>
                  <a:cubicBezTo>
                    <a:pt x="33" y="137"/>
                    <a:pt x="41" y="135"/>
                    <a:pt x="48" y="134"/>
                  </a:cubicBezTo>
                  <a:cubicBezTo>
                    <a:pt x="61" y="130"/>
                    <a:pt x="76" y="120"/>
                    <a:pt x="86" y="114"/>
                  </a:cubicBezTo>
                  <a:cubicBezTo>
                    <a:pt x="82" y="115"/>
                    <a:pt x="78" y="117"/>
                    <a:pt x="75" y="119"/>
                  </a:cubicBezTo>
                  <a:cubicBezTo>
                    <a:pt x="66" y="124"/>
                    <a:pt x="57" y="129"/>
                    <a:pt x="48" y="129"/>
                  </a:cubicBezTo>
                  <a:cubicBezTo>
                    <a:pt x="44" y="129"/>
                    <a:pt x="44" y="129"/>
                    <a:pt x="44" y="129"/>
                  </a:cubicBezTo>
                  <a:cubicBezTo>
                    <a:pt x="48" y="128"/>
                    <a:pt x="48" y="128"/>
                    <a:pt x="48" y="128"/>
                  </a:cubicBezTo>
                  <a:cubicBezTo>
                    <a:pt x="54" y="126"/>
                    <a:pt x="59" y="123"/>
                    <a:pt x="65" y="120"/>
                  </a:cubicBezTo>
                  <a:cubicBezTo>
                    <a:pt x="75" y="114"/>
                    <a:pt x="85" y="108"/>
                    <a:pt x="96" y="108"/>
                  </a:cubicBezTo>
                  <a:cubicBezTo>
                    <a:pt x="96" y="108"/>
                    <a:pt x="96" y="108"/>
                    <a:pt x="96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9"/>
                    <a:pt x="97" y="109"/>
                    <a:pt x="97" y="109"/>
                  </a:cubicBezTo>
                  <a:cubicBezTo>
                    <a:pt x="98" y="112"/>
                    <a:pt x="99" y="116"/>
                    <a:pt x="99" y="120"/>
                  </a:cubicBezTo>
                  <a:cubicBezTo>
                    <a:pt x="99" y="124"/>
                    <a:pt x="100" y="129"/>
                    <a:pt x="101" y="132"/>
                  </a:cubicBezTo>
                  <a:cubicBezTo>
                    <a:pt x="104" y="134"/>
                    <a:pt x="108" y="135"/>
                    <a:pt x="111" y="135"/>
                  </a:cubicBezTo>
                  <a:cubicBezTo>
                    <a:pt x="118" y="135"/>
                    <a:pt x="122" y="129"/>
                    <a:pt x="123" y="123"/>
                  </a:cubicBezTo>
                  <a:cubicBezTo>
                    <a:pt x="122" y="124"/>
                    <a:pt x="121" y="125"/>
                    <a:pt x="119" y="125"/>
                  </a:cubicBezTo>
                  <a:cubicBezTo>
                    <a:pt x="118" y="125"/>
                    <a:pt x="118" y="125"/>
                    <a:pt x="118" y="125"/>
                  </a:cubicBezTo>
                  <a:cubicBezTo>
                    <a:pt x="118" y="127"/>
                    <a:pt x="117" y="128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5" y="130"/>
                    <a:pt x="114" y="130"/>
                    <a:pt x="113" y="130"/>
                  </a:cubicBezTo>
                  <a:cubicBezTo>
                    <a:pt x="113" y="130"/>
                    <a:pt x="113" y="130"/>
                    <a:pt x="113" y="130"/>
                  </a:cubicBezTo>
                  <a:cubicBezTo>
                    <a:pt x="111" y="130"/>
                    <a:pt x="109" y="130"/>
                    <a:pt x="108" y="129"/>
                  </a:cubicBezTo>
                  <a:cubicBezTo>
                    <a:pt x="106" y="129"/>
                    <a:pt x="105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0" y="122"/>
                    <a:pt x="100" y="110"/>
                    <a:pt x="104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10" y="106"/>
                    <a:pt x="114" y="108"/>
                    <a:pt x="116" y="112"/>
                  </a:cubicBezTo>
                  <a:cubicBezTo>
                    <a:pt x="118" y="116"/>
                    <a:pt x="119" y="120"/>
                    <a:pt x="118" y="124"/>
                  </a:cubicBezTo>
                  <a:cubicBezTo>
                    <a:pt x="118" y="124"/>
                    <a:pt x="118" y="124"/>
                    <a:pt x="118" y="124"/>
                  </a:cubicBezTo>
                  <a:cubicBezTo>
                    <a:pt x="121" y="119"/>
                    <a:pt x="119" y="116"/>
                    <a:pt x="117" y="112"/>
                  </a:cubicBezTo>
                  <a:cubicBezTo>
                    <a:pt x="116" y="110"/>
                    <a:pt x="115" y="109"/>
                    <a:pt x="114" y="106"/>
                  </a:cubicBezTo>
                  <a:cubicBezTo>
                    <a:pt x="114" y="105"/>
                    <a:pt x="114" y="105"/>
                    <a:pt x="114" y="105"/>
                  </a:cubicBezTo>
                  <a:cubicBezTo>
                    <a:pt x="115" y="105"/>
                    <a:pt x="115" y="105"/>
                    <a:pt x="115" y="105"/>
                  </a:cubicBezTo>
                  <a:cubicBezTo>
                    <a:pt x="117" y="106"/>
                    <a:pt x="121" y="109"/>
                    <a:pt x="123" y="113"/>
                  </a:cubicBezTo>
                  <a:cubicBezTo>
                    <a:pt x="121" y="107"/>
                    <a:pt x="116" y="102"/>
                    <a:pt x="108" y="102"/>
                  </a:cubicBezTo>
                  <a:cubicBezTo>
                    <a:pt x="107" y="102"/>
                    <a:pt x="107" y="102"/>
                    <a:pt x="107" y="102"/>
                  </a:cubicBezTo>
                  <a:cubicBezTo>
                    <a:pt x="107" y="101"/>
                    <a:pt x="107" y="101"/>
                    <a:pt x="107" y="101"/>
                  </a:cubicBezTo>
                  <a:cubicBezTo>
                    <a:pt x="108" y="97"/>
                    <a:pt x="112" y="90"/>
                    <a:pt x="115" y="82"/>
                  </a:cubicBezTo>
                  <a:cubicBezTo>
                    <a:pt x="124" y="65"/>
                    <a:pt x="134" y="44"/>
                    <a:pt x="133" y="26"/>
                  </a:cubicBezTo>
                  <a:cubicBezTo>
                    <a:pt x="131" y="15"/>
                    <a:pt x="126" y="3"/>
                    <a:pt x="115" y="2"/>
                  </a:cubicBezTo>
                  <a:cubicBezTo>
                    <a:pt x="110" y="1"/>
                    <a:pt x="104" y="4"/>
                    <a:pt x="102" y="7"/>
                  </a:cubicBezTo>
                  <a:cubicBezTo>
                    <a:pt x="102" y="7"/>
                    <a:pt x="102" y="8"/>
                    <a:pt x="102" y="9"/>
                  </a:cubicBezTo>
                  <a:cubicBezTo>
                    <a:pt x="105" y="4"/>
                    <a:pt x="109" y="3"/>
                    <a:pt x="111" y="3"/>
                  </a:cubicBezTo>
                  <a:cubicBezTo>
                    <a:pt x="118" y="3"/>
                    <a:pt x="125" y="11"/>
                    <a:pt x="127" y="18"/>
                  </a:cubicBezTo>
                  <a:cubicBezTo>
                    <a:pt x="133" y="42"/>
                    <a:pt x="110" y="81"/>
                    <a:pt x="101" y="91"/>
                  </a:cubicBezTo>
                  <a:cubicBezTo>
                    <a:pt x="102" y="96"/>
                    <a:pt x="100" y="100"/>
                    <a:pt x="99" y="104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86" y="107"/>
                    <a:pt x="75" y="113"/>
                    <a:pt x="64" y="119"/>
                  </a:cubicBezTo>
                  <a:cubicBezTo>
                    <a:pt x="51" y="126"/>
                    <a:pt x="37" y="133"/>
                    <a:pt x="23" y="133"/>
                  </a:cubicBezTo>
                  <a:cubicBezTo>
                    <a:pt x="17" y="133"/>
                    <a:pt x="11" y="132"/>
                    <a:pt x="5" y="129"/>
                  </a:cubicBezTo>
                  <a:cubicBezTo>
                    <a:pt x="5" y="129"/>
                    <a:pt x="5" y="129"/>
                    <a:pt x="5" y="129"/>
                  </a:cubicBezTo>
                  <a:close/>
                  <a:moveTo>
                    <a:pt x="104" y="127"/>
                  </a:moveTo>
                  <a:cubicBezTo>
                    <a:pt x="106" y="127"/>
                    <a:pt x="107" y="127"/>
                    <a:pt x="108" y="128"/>
                  </a:cubicBezTo>
                  <a:cubicBezTo>
                    <a:pt x="111" y="129"/>
                    <a:pt x="113" y="129"/>
                    <a:pt x="116" y="128"/>
                  </a:cubicBezTo>
                  <a:cubicBezTo>
                    <a:pt x="118" y="123"/>
                    <a:pt x="118" y="117"/>
                    <a:pt x="115" y="113"/>
                  </a:cubicBezTo>
                  <a:cubicBezTo>
                    <a:pt x="113" y="110"/>
                    <a:pt x="109" y="107"/>
                    <a:pt x="105" y="107"/>
                  </a:cubicBezTo>
                  <a:cubicBezTo>
                    <a:pt x="102" y="111"/>
                    <a:pt x="102" y="121"/>
                    <a:pt x="104" y="127"/>
                  </a:cubicBezTo>
                  <a:close/>
                  <a:moveTo>
                    <a:pt x="89" y="110"/>
                  </a:moveTo>
                  <a:cubicBezTo>
                    <a:pt x="81" y="112"/>
                    <a:pt x="73" y="117"/>
                    <a:pt x="65" y="121"/>
                  </a:cubicBezTo>
                  <a:cubicBezTo>
                    <a:pt x="61" y="123"/>
                    <a:pt x="57" y="125"/>
                    <a:pt x="53" y="127"/>
                  </a:cubicBezTo>
                  <a:cubicBezTo>
                    <a:pt x="60" y="126"/>
                    <a:pt x="67" y="122"/>
                    <a:pt x="74" y="118"/>
                  </a:cubicBezTo>
                  <a:cubicBezTo>
                    <a:pt x="79" y="115"/>
                    <a:pt x="84" y="112"/>
                    <a:pt x="89" y="110"/>
                  </a:cubicBezTo>
                  <a:close/>
                  <a:moveTo>
                    <a:pt x="2" y="121"/>
                  </a:moveTo>
                  <a:cubicBezTo>
                    <a:pt x="2" y="123"/>
                    <a:pt x="3" y="125"/>
                    <a:pt x="4" y="127"/>
                  </a:cubicBezTo>
                  <a:cubicBezTo>
                    <a:pt x="3" y="127"/>
                    <a:pt x="3" y="125"/>
                    <a:pt x="3" y="124"/>
                  </a:cubicBezTo>
                  <a:cubicBezTo>
                    <a:pt x="3" y="123"/>
                    <a:pt x="4" y="122"/>
                    <a:pt x="3" y="121"/>
                  </a:cubicBezTo>
                  <a:cubicBezTo>
                    <a:pt x="3" y="121"/>
                    <a:pt x="3" y="121"/>
                    <a:pt x="2" y="121"/>
                  </a:cubicBezTo>
                  <a:close/>
                  <a:moveTo>
                    <a:pt x="116" y="108"/>
                  </a:moveTo>
                  <a:cubicBezTo>
                    <a:pt x="117" y="109"/>
                    <a:pt x="118" y="110"/>
                    <a:pt x="118" y="111"/>
                  </a:cubicBezTo>
                  <a:cubicBezTo>
                    <a:pt x="120" y="115"/>
                    <a:pt x="122" y="118"/>
                    <a:pt x="120" y="123"/>
                  </a:cubicBezTo>
                  <a:cubicBezTo>
                    <a:pt x="122" y="122"/>
                    <a:pt x="123" y="121"/>
                    <a:pt x="123" y="119"/>
                  </a:cubicBezTo>
                  <a:cubicBezTo>
                    <a:pt x="123" y="115"/>
                    <a:pt x="119" y="110"/>
                    <a:pt x="116" y="108"/>
                  </a:cubicBezTo>
                  <a:close/>
                  <a:moveTo>
                    <a:pt x="102" y="108"/>
                  </a:moveTo>
                  <a:cubicBezTo>
                    <a:pt x="103" y="103"/>
                    <a:pt x="103" y="103"/>
                    <a:pt x="103" y="103"/>
                  </a:cubicBezTo>
                  <a:cubicBezTo>
                    <a:pt x="104" y="92"/>
                    <a:pt x="109" y="82"/>
                    <a:pt x="114" y="72"/>
                  </a:cubicBezTo>
                  <a:cubicBezTo>
                    <a:pt x="121" y="60"/>
                    <a:pt x="127" y="47"/>
                    <a:pt x="128" y="32"/>
                  </a:cubicBezTo>
                  <a:cubicBezTo>
                    <a:pt x="130" y="32"/>
                    <a:pt x="130" y="32"/>
                    <a:pt x="130" y="32"/>
                  </a:cubicBezTo>
                  <a:cubicBezTo>
                    <a:pt x="131" y="51"/>
                    <a:pt x="122" y="68"/>
                    <a:pt x="114" y="84"/>
                  </a:cubicBezTo>
                  <a:cubicBezTo>
                    <a:pt x="110" y="90"/>
                    <a:pt x="107" y="97"/>
                    <a:pt x="104" y="103"/>
                  </a:cubicBezTo>
                  <a:lnTo>
                    <a:pt x="102" y="108"/>
                  </a:lnTo>
                  <a:close/>
                  <a:moveTo>
                    <a:pt x="128" y="44"/>
                  </a:moveTo>
                  <a:cubicBezTo>
                    <a:pt x="125" y="54"/>
                    <a:pt x="120" y="63"/>
                    <a:pt x="116" y="72"/>
                  </a:cubicBezTo>
                  <a:cubicBezTo>
                    <a:pt x="111" y="81"/>
                    <a:pt x="107" y="89"/>
                    <a:pt x="105" y="97"/>
                  </a:cubicBezTo>
                  <a:cubicBezTo>
                    <a:pt x="108" y="92"/>
                    <a:pt x="110" y="88"/>
                    <a:pt x="112" y="83"/>
                  </a:cubicBezTo>
                  <a:cubicBezTo>
                    <a:pt x="119" y="71"/>
                    <a:pt x="126" y="58"/>
                    <a:pt x="128" y="4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</p:grpSp>
      <p:sp>
        <p:nvSpPr>
          <p:cNvPr id="111" name="Рисунок 33"/>
          <p:cNvSpPr>
            <a:spLocks noGrp="1" noChangeAspect="1"/>
          </p:cNvSpPr>
          <p:nvPr>
            <p:ph type="pic" sz="quarter" idx="18"/>
          </p:nvPr>
        </p:nvSpPr>
        <p:spPr>
          <a:xfrm>
            <a:off x="5546780" y="529603"/>
            <a:ext cx="2993366" cy="2305338"/>
          </a:xfrm>
          <a:solidFill>
            <a:schemeClr val="bg2"/>
          </a:solidFill>
          <a:ln w="38100">
            <a:solidFill>
              <a:schemeClr val="bg1"/>
            </a:solidFill>
          </a:ln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ru-RU" smtClean="0"/>
              <a:t>Вставка рисунка</a:t>
            </a:r>
            <a:endParaRPr lang="ru-RU" dirty="0"/>
          </a:p>
        </p:txBody>
      </p:sp>
      <p:grpSp>
        <p:nvGrpSpPr>
          <p:cNvPr id="112" name="Группа 111"/>
          <p:cNvGrpSpPr/>
          <p:nvPr/>
        </p:nvGrpSpPr>
        <p:grpSpPr>
          <a:xfrm>
            <a:off x="5322489" y="3436140"/>
            <a:ext cx="3389607" cy="2710838"/>
            <a:chOff x="895350" y="3313113"/>
            <a:chExt cx="3613151" cy="2790825"/>
          </a:xfrm>
          <a:solidFill>
            <a:schemeClr val="tx1">
              <a:lumMod val="50000"/>
            </a:schemeClr>
          </a:solidFill>
        </p:grpSpPr>
        <p:sp>
          <p:nvSpPr>
            <p:cNvPr id="113" name="Полилиния 41"/>
            <p:cNvSpPr>
              <a:spLocks/>
            </p:cNvSpPr>
            <p:nvPr/>
          </p:nvSpPr>
          <p:spPr bwMode="auto">
            <a:xfrm>
              <a:off x="963613" y="3725863"/>
              <a:ext cx="11113" cy="1952625"/>
            </a:xfrm>
            <a:custGeom>
              <a:avLst/>
              <a:gdLst>
                <a:gd name="T0" fmla="*/ 3 w 5"/>
                <a:gd name="T1" fmla="*/ 0 h 868"/>
                <a:gd name="T2" fmla="*/ 4 w 5"/>
                <a:gd name="T3" fmla="*/ 217 h 868"/>
                <a:gd name="T4" fmla="*/ 3 w 5"/>
                <a:gd name="T5" fmla="*/ 326 h 868"/>
                <a:gd name="T6" fmla="*/ 4 w 5"/>
                <a:gd name="T7" fmla="*/ 434 h 868"/>
                <a:gd name="T8" fmla="*/ 4 w 5"/>
                <a:gd name="T9" fmla="*/ 651 h 868"/>
                <a:gd name="T10" fmla="*/ 4 w 5"/>
                <a:gd name="T11" fmla="*/ 760 h 868"/>
                <a:gd name="T12" fmla="*/ 3 w 5"/>
                <a:gd name="T13" fmla="*/ 868 h 868"/>
                <a:gd name="T14" fmla="*/ 2 w 5"/>
                <a:gd name="T15" fmla="*/ 868 h 868"/>
                <a:gd name="T16" fmla="*/ 1 w 5"/>
                <a:gd name="T17" fmla="*/ 760 h 868"/>
                <a:gd name="T18" fmla="*/ 0 w 5"/>
                <a:gd name="T19" fmla="*/ 651 h 868"/>
                <a:gd name="T20" fmla="*/ 1 w 5"/>
                <a:gd name="T21" fmla="*/ 434 h 868"/>
                <a:gd name="T22" fmla="*/ 2 w 5"/>
                <a:gd name="T23" fmla="*/ 326 h 868"/>
                <a:gd name="T24" fmla="*/ 1 w 5"/>
                <a:gd name="T25" fmla="*/ 217 h 868"/>
                <a:gd name="T26" fmla="*/ 2 w 5"/>
                <a:gd name="T27" fmla="*/ 0 h 868"/>
                <a:gd name="T28" fmla="*/ 3 w 5"/>
                <a:gd name="T29" fmla="*/ 0 h 8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5" h="868">
                  <a:moveTo>
                    <a:pt x="3" y="0"/>
                  </a:moveTo>
                  <a:cubicBezTo>
                    <a:pt x="4" y="73"/>
                    <a:pt x="4" y="145"/>
                    <a:pt x="4" y="217"/>
                  </a:cubicBezTo>
                  <a:cubicBezTo>
                    <a:pt x="4" y="253"/>
                    <a:pt x="3" y="290"/>
                    <a:pt x="3" y="326"/>
                  </a:cubicBezTo>
                  <a:cubicBezTo>
                    <a:pt x="3" y="362"/>
                    <a:pt x="3" y="398"/>
                    <a:pt x="4" y="434"/>
                  </a:cubicBezTo>
                  <a:cubicBezTo>
                    <a:pt x="4" y="507"/>
                    <a:pt x="5" y="579"/>
                    <a:pt x="4" y="651"/>
                  </a:cubicBezTo>
                  <a:cubicBezTo>
                    <a:pt x="5" y="687"/>
                    <a:pt x="4" y="724"/>
                    <a:pt x="4" y="760"/>
                  </a:cubicBezTo>
                  <a:cubicBezTo>
                    <a:pt x="4" y="796"/>
                    <a:pt x="3" y="832"/>
                    <a:pt x="3" y="868"/>
                  </a:cubicBezTo>
                  <a:cubicBezTo>
                    <a:pt x="2" y="868"/>
                    <a:pt x="2" y="868"/>
                    <a:pt x="2" y="868"/>
                  </a:cubicBezTo>
                  <a:cubicBezTo>
                    <a:pt x="2" y="832"/>
                    <a:pt x="1" y="796"/>
                    <a:pt x="1" y="760"/>
                  </a:cubicBezTo>
                  <a:cubicBezTo>
                    <a:pt x="1" y="724"/>
                    <a:pt x="0" y="687"/>
                    <a:pt x="0" y="651"/>
                  </a:cubicBezTo>
                  <a:cubicBezTo>
                    <a:pt x="0" y="579"/>
                    <a:pt x="1" y="507"/>
                    <a:pt x="1" y="434"/>
                  </a:cubicBezTo>
                  <a:cubicBezTo>
                    <a:pt x="2" y="398"/>
                    <a:pt x="2" y="362"/>
                    <a:pt x="2" y="326"/>
                  </a:cubicBezTo>
                  <a:cubicBezTo>
                    <a:pt x="2" y="290"/>
                    <a:pt x="1" y="253"/>
                    <a:pt x="1" y="217"/>
                  </a:cubicBezTo>
                  <a:cubicBezTo>
                    <a:pt x="0" y="145"/>
                    <a:pt x="1" y="73"/>
                    <a:pt x="2" y="0"/>
                  </a:cubicBezTo>
                  <a:lnTo>
                    <a:pt x="3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14" name="Полилиния 42"/>
            <p:cNvSpPr>
              <a:spLocks/>
            </p:cNvSpPr>
            <p:nvPr/>
          </p:nvSpPr>
          <p:spPr bwMode="auto">
            <a:xfrm>
              <a:off x="1350963" y="6038850"/>
              <a:ext cx="2736850" cy="11113"/>
            </a:xfrm>
            <a:custGeom>
              <a:avLst/>
              <a:gdLst>
                <a:gd name="T0" fmla="*/ 0 w 1216"/>
                <a:gd name="T1" fmla="*/ 2 h 5"/>
                <a:gd name="T2" fmla="*/ 304 w 1216"/>
                <a:gd name="T3" fmla="*/ 1 h 5"/>
                <a:gd name="T4" fmla="*/ 456 w 1216"/>
                <a:gd name="T5" fmla="*/ 2 h 5"/>
                <a:gd name="T6" fmla="*/ 608 w 1216"/>
                <a:gd name="T7" fmla="*/ 1 h 5"/>
                <a:gd name="T8" fmla="*/ 912 w 1216"/>
                <a:gd name="T9" fmla="*/ 0 h 5"/>
                <a:gd name="T10" fmla="*/ 1064 w 1216"/>
                <a:gd name="T11" fmla="*/ 1 h 5"/>
                <a:gd name="T12" fmla="*/ 1216 w 1216"/>
                <a:gd name="T13" fmla="*/ 2 h 5"/>
                <a:gd name="T14" fmla="*/ 1216 w 1216"/>
                <a:gd name="T15" fmla="*/ 2 h 5"/>
                <a:gd name="T16" fmla="*/ 1064 w 1216"/>
                <a:gd name="T17" fmla="*/ 4 h 5"/>
                <a:gd name="T18" fmla="*/ 912 w 1216"/>
                <a:gd name="T19" fmla="*/ 4 h 5"/>
                <a:gd name="T20" fmla="*/ 608 w 1216"/>
                <a:gd name="T21" fmla="*/ 3 h 5"/>
                <a:gd name="T22" fmla="*/ 456 w 1216"/>
                <a:gd name="T23" fmla="*/ 3 h 5"/>
                <a:gd name="T24" fmla="*/ 304 w 1216"/>
                <a:gd name="T25" fmla="*/ 4 h 5"/>
                <a:gd name="T26" fmla="*/ 0 w 1216"/>
                <a:gd name="T27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216" h="5">
                  <a:moveTo>
                    <a:pt x="0" y="2"/>
                  </a:moveTo>
                  <a:cubicBezTo>
                    <a:pt x="101" y="1"/>
                    <a:pt x="202" y="0"/>
                    <a:pt x="304" y="1"/>
                  </a:cubicBezTo>
                  <a:cubicBezTo>
                    <a:pt x="354" y="1"/>
                    <a:pt x="405" y="2"/>
                    <a:pt x="456" y="2"/>
                  </a:cubicBezTo>
                  <a:cubicBezTo>
                    <a:pt x="506" y="2"/>
                    <a:pt x="557" y="1"/>
                    <a:pt x="608" y="1"/>
                  </a:cubicBezTo>
                  <a:cubicBezTo>
                    <a:pt x="709" y="1"/>
                    <a:pt x="810" y="0"/>
                    <a:pt x="912" y="0"/>
                  </a:cubicBezTo>
                  <a:cubicBezTo>
                    <a:pt x="962" y="0"/>
                    <a:pt x="1013" y="1"/>
                    <a:pt x="1064" y="1"/>
                  </a:cubicBezTo>
                  <a:cubicBezTo>
                    <a:pt x="1114" y="1"/>
                    <a:pt x="1165" y="1"/>
                    <a:pt x="1216" y="2"/>
                  </a:cubicBezTo>
                  <a:cubicBezTo>
                    <a:pt x="1216" y="2"/>
                    <a:pt x="1216" y="2"/>
                    <a:pt x="1216" y="2"/>
                  </a:cubicBezTo>
                  <a:cubicBezTo>
                    <a:pt x="1165" y="3"/>
                    <a:pt x="1114" y="3"/>
                    <a:pt x="1064" y="4"/>
                  </a:cubicBezTo>
                  <a:cubicBezTo>
                    <a:pt x="1013" y="4"/>
                    <a:pt x="962" y="4"/>
                    <a:pt x="912" y="4"/>
                  </a:cubicBezTo>
                  <a:cubicBezTo>
                    <a:pt x="810" y="5"/>
                    <a:pt x="709" y="4"/>
                    <a:pt x="608" y="3"/>
                  </a:cubicBezTo>
                  <a:cubicBezTo>
                    <a:pt x="557" y="3"/>
                    <a:pt x="506" y="3"/>
                    <a:pt x="456" y="3"/>
                  </a:cubicBezTo>
                  <a:cubicBezTo>
                    <a:pt x="405" y="3"/>
                    <a:pt x="354" y="4"/>
                    <a:pt x="304" y="4"/>
                  </a:cubicBezTo>
                  <a:cubicBezTo>
                    <a:pt x="202" y="4"/>
                    <a:pt x="101" y="4"/>
                    <a:pt x="0" y="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15" name="Полилиния 43"/>
            <p:cNvSpPr>
              <a:spLocks/>
            </p:cNvSpPr>
            <p:nvPr/>
          </p:nvSpPr>
          <p:spPr bwMode="auto">
            <a:xfrm>
              <a:off x="1330325" y="3378200"/>
              <a:ext cx="2743200" cy="11113"/>
            </a:xfrm>
            <a:custGeom>
              <a:avLst/>
              <a:gdLst>
                <a:gd name="T0" fmla="*/ 0 w 1219"/>
                <a:gd name="T1" fmla="*/ 2 h 5"/>
                <a:gd name="T2" fmla="*/ 304 w 1219"/>
                <a:gd name="T3" fmla="*/ 1 h 5"/>
                <a:gd name="T4" fmla="*/ 457 w 1219"/>
                <a:gd name="T5" fmla="*/ 2 h 5"/>
                <a:gd name="T6" fmla="*/ 609 w 1219"/>
                <a:gd name="T7" fmla="*/ 1 h 5"/>
                <a:gd name="T8" fmla="*/ 914 w 1219"/>
                <a:gd name="T9" fmla="*/ 0 h 5"/>
                <a:gd name="T10" fmla="*/ 1067 w 1219"/>
                <a:gd name="T11" fmla="*/ 1 h 5"/>
                <a:gd name="T12" fmla="*/ 1219 w 1219"/>
                <a:gd name="T13" fmla="*/ 2 h 5"/>
                <a:gd name="T14" fmla="*/ 1219 w 1219"/>
                <a:gd name="T15" fmla="*/ 3 h 5"/>
                <a:gd name="T16" fmla="*/ 1067 w 1219"/>
                <a:gd name="T17" fmla="*/ 4 h 5"/>
                <a:gd name="T18" fmla="*/ 914 w 1219"/>
                <a:gd name="T19" fmla="*/ 4 h 5"/>
                <a:gd name="T20" fmla="*/ 609 w 1219"/>
                <a:gd name="T21" fmla="*/ 3 h 5"/>
                <a:gd name="T22" fmla="*/ 457 w 1219"/>
                <a:gd name="T23" fmla="*/ 3 h 5"/>
                <a:gd name="T24" fmla="*/ 304 w 1219"/>
                <a:gd name="T25" fmla="*/ 4 h 5"/>
                <a:gd name="T26" fmla="*/ 0 w 1219"/>
                <a:gd name="T27" fmla="*/ 3 h 5"/>
                <a:gd name="T28" fmla="*/ 0 w 1219"/>
                <a:gd name="T29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219" h="5">
                  <a:moveTo>
                    <a:pt x="0" y="2"/>
                  </a:moveTo>
                  <a:cubicBezTo>
                    <a:pt x="101" y="1"/>
                    <a:pt x="203" y="0"/>
                    <a:pt x="304" y="1"/>
                  </a:cubicBezTo>
                  <a:cubicBezTo>
                    <a:pt x="355" y="1"/>
                    <a:pt x="406" y="2"/>
                    <a:pt x="457" y="2"/>
                  </a:cubicBezTo>
                  <a:cubicBezTo>
                    <a:pt x="508" y="2"/>
                    <a:pt x="559" y="1"/>
                    <a:pt x="609" y="1"/>
                  </a:cubicBezTo>
                  <a:cubicBezTo>
                    <a:pt x="711" y="1"/>
                    <a:pt x="813" y="0"/>
                    <a:pt x="914" y="0"/>
                  </a:cubicBezTo>
                  <a:cubicBezTo>
                    <a:pt x="965" y="0"/>
                    <a:pt x="1016" y="1"/>
                    <a:pt x="1067" y="1"/>
                  </a:cubicBezTo>
                  <a:cubicBezTo>
                    <a:pt x="1117" y="1"/>
                    <a:pt x="1168" y="1"/>
                    <a:pt x="1219" y="2"/>
                  </a:cubicBezTo>
                  <a:cubicBezTo>
                    <a:pt x="1219" y="3"/>
                    <a:pt x="1219" y="3"/>
                    <a:pt x="1219" y="3"/>
                  </a:cubicBezTo>
                  <a:cubicBezTo>
                    <a:pt x="1168" y="3"/>
                    <a:pt x="1117" y="4"/>
                    <a:pt x="1067" y="4"/>
                  </a:cubicBezTo>
                  <a:cubicBezTo>
                    <a:pt x="1016" y="4"/>
                    <a:pt x="965" y="4"/>
                    <a:pt x="914" y="4"/>
                  </a:cubicBezTo>
                  <a:cubicBezTo>
                    <a:pt x="813" y="5"/>
                    <a:pt x="711" y="4"/>
                    <a:pt x="609" y="3"/>
                  </a:cubicBezTo>
                  <a:cubicBezTo>
                    <a:pt x="559" y="3"/>
                    <a:pt x="508" y="3"/>
                    <a:pt x="457" y="3"/>
                  </a:cubicBezTo>
                  <a:cubicBezTo>
                    <a:pt x="406" y="3"/>
                    <a:pt x="355" y="4"/>
                    <a:pt x="304" y="4"/>
                  </a:cubicBezTo>
                  <a:cubicBezTo>
                    <a:pt x="203" y="4"/>
                    <a:pt x="101" y="4"/>
                    <a:pt x="0" y="3"/>
                  </a:cubicBezTo>
                  <a:lnTo>
                    <a:pt x="0" y="2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16" name="Полилиния 44"/>
            <p:cNvSpPr>
              <a:spLocks/>
            </p:cNvSpPr>
            <p:nvPr/>
          </p:nvSpPr>
          <p:spPr bwMode="auto">
            <a:xfrm>
              <a:off x="4443413" y="3759200"/>
              <a:ext cx="9525" cy="1919288"/>
            </a:xfrm>
            <a:custGeom>
              <a:avLst/>
              <a:gdLst>
                <a:gd name="T0" fmla="*/ 2 w 4"/>
                <a:gd name="T1" fmla="*/ 853 h 853"/>
                <a:gd name="T2" fmla="*/ 0 w 4"/>
                <a:gd name="T3" fmla="*/ 640 h 853"/>
                <a:gd name="T4" fmla="*/ 1 w 4"/>
                <a:gd name="T5" fmla="*/ 533 h 853"/>
                <a:gd name="T6" fmla="*/ 1 w 4"/>
                <a:gd name="T7" fmla="*/ 427 h 853"/>
                <a:gd name="T8" fmla="*/ 0 w 4"/>
                <a:gd name="T9" fmla="*/ 213 h 853"/>
                <a:gd name="T10" fmla="*/ 0 w 4"/>
                <a:gd name="T11" fmla="*/ 107 h 853"/>
                <a:gd name="T12" fmla="*/ 2 w 4"/>
                <a:gd name="T13" fmla="*/ 0 h 853"/>
                <a:gd name="T14" fmla="*/ 2 w 4"/>
                <a:gd name="T15" fmla="*/ 0 h 853"/>
                <a:gd name="T16" fmla="*/ 3 w 4"/>
                <a:gd name="T17" fmla="*/ 107 h 853"/>
                <a:gd name="T18" fmla="*/ 4 w 4"/>
                <a:gd name="T19" fmla="*/ 213 h 853"/>
                <a:gd name="T20" fmla="*/ 3 w 4"/>
                <a:gd name="T21" fmla="*/ 427 h 853"/>
                <a:gd name="T22" fmla="*/ 2 w 4"/>
                <a:gd name="T23" fmla="*/ 533 h 853"/>
                <a:gd name="T24" fmla="*/ 3 w 4"/>
                <a:gd name="T25" fmla="*/ 640 h 853"/>
                <a:gd name="T26" fmla="*/ 2 w 4"/>
                <a:gd name="T27" fmla="*/ 853 h 8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" h="853">
                  <a:moveTo>
                    <a:pt x="2" y="853"/>
                  </a:moveTo>
                  <a:cubicBezTo>
                    <a:pt x="0" y="782"/>
                    <a:pt x="0" y="711"/>
                    <a:pt x="0" y="640"/>
                  </a:cubicBezTo>
                  <a:cubicBezTo>
                    <a:pt x="0" y="604"/>
                    <a:pt x="1" y="569"/>
                    <a:pt x="1" y="533"/>
                  </a:cubicBezTo>
                  <a:cubicBezTo>
                    <a:pt x="1" y="498"/>
                    <a:pt x="1" y="462"/>
                    <a:pt x="1" y="427"/>
                  </a:cubicBezTo>
                  <a:cubicBezTo>
                    <a:pt x="0" y="356"/>
                    <a:pt x="0" y="284"/>
                    <a:pt x="0" y="213"/>
                  </a:cubicBezTo>
                  <a:cubicBezTo>
                    <a:pt x="0" y="178"/>
                    <a:pt x="0" y="142"/>
                    <a:pt x="0" y="107"/>
                  </a:cubicBezTo>
                  <a:cubicBezTo>
                    <a:pt x="1" y="71"/>
                    <a:pt x="1" y="36"/>
                    <a:pt x="2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3" y="36"/>
                    <a:pt x="3" y="71"/>
                    <a:pt x="3" y="107"/>
                  </a:cubicBezTo>
                  <a:cubicBezTo>
                    <a:pt x="4" y="142"/>
                    <a:pt x="4" y="178"/>
                    <a:pt x="4" y="213"/>
                  </a:cubicBezTo>
                  <a:cubicBezTo>
                    <a:pt x="4" y="284"/>
                    <a:pt x="3" y="356"/>
                    <a:pt x="3" y="427"/>
                  </a:cubicBezTo>
                  <a:cubicBezTo>
                    <a:pt x="3" y="462"/>
                    <a:pt x="2" y="498"/>
                    <a:pt x="2" y="533"/>
                  </a:cubicBezTo>
                  <a:cubicBezTo>
                    <a:pt x="3" y="569"/>
                    <a:pt x="3" y="604"/>
                    <a:pt x="3" y="640"/>
                  </a:cubicBezTo>
                  <a:cubicBezTo>
                    <a:pt x="4" y="711"/>
                    <a:pt x="3" y="782"/>
                    <a:pt x="2" y="85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17" name="Полилиния 45"/>
            <p:cNvSpPr>
              <a:spLocks noEditPoints="1"/>
            </p:cNvSpPr>
            <p:nvPr/>
          </p:nvSpPr>
          <p:spPr bwMode="auto">
            <a:xfrm>
              <a:off x="903288" y="5772150"/>
              <a:ext cx="341313" cy="331788"/>
            </a:xfrm>
            <a:custGeom>
              <a:avLst/>
              <a:gdLst>
                <a:gd name="T0" fmla="*/ 127 w 152"/>
                <a:gd name="T1" fmla="*/ 122 h 148"/>
                <a:gd name="T2" fmla="*/ 84 w 152"/>
                <a:gd name="T3" fmla="*/ 134 h 148"/>
                <a:gd name="T4" fmla="*/ 112 w 152"/>
                <a:gd name="T5" fmla="*/ 131 h 148"/>
                <a:gd name="T6" fmla="*/ 48 w 152"/>
                <a:gd name="T7" fmla="*/ 142 h 148"/>
                <a:gd name="T8" fmla="*/ 4 w 152"/>
                <a:gd name="T9" fmla="*/ 95 h 148"/>
                <a:gd name="T10" fmla="*/ 20 w 152"/>
                <a:gd name="T11" fmla="*/ 61 h 148"/>
                <a:gd name="T12" fmla="*/ 26 w 152"/>
                <a:gd name="T13" fmla="*/ 58 h 148"/>
                <a:gd name="T14" fmla="*/ 31 w 152"/>
                <a:gd name="T15" fmla="*/ 23 h 148"/>
                <a:gd name="T16" fmla="*/ 19 w 152"/>
                <a:gd name="T17" fmla="*/ 0 h 148"/>
                <a:gd name="T18" fmla="*/ 33 w 152"/>
                <a:gd name="T19" fmla="*/ 57 h 148"/>
                <a:gd name="T20" fmla="*/ 41 w 152"/>
                <a:gd name="T21" fmla="*/ 63 h 148"/>
                <a:gd name="T22" fmla="*/ 36 w 152"/>
                <a:gd name="T23" fmla="*/ 80 h 148"/>
                <a:gd name="T24" fmla="*/ 26 w 152"/>
                <a:gd name="T25" fmla="*/ 67 h 148"/>
                <a:gd name="T26" fmla="*/ 64 w 152"/>
                <a:gd name="T27" fmla="*/ 132 h 148"/>
                <a:gd name="T28" fmla="*/ 84 w 152"/>
                <a:gd name="T29" fmla="*/ 112 h 148"/>
                <a:gd name="T30" fmla="*/ 77 w 152"/>
                <a:gd name="T31" fmla="*/ 131 h 148"/>
                <a:gd name="T32" fmla="*/ 152 w 152"/>
                <a:gd name="T33" fmla="*/ 129 h 148"/>
                <a:gd name="T34" fmla="*/ 114 w 152"/>
                <a:gd name="T35" fmla="*/ 131 h 148"/>
                <a:gd name="T36" fmla="*/ 127 w 152"/>
                <a:gd name="T37" fmla="*/ 122 h 148"/>
                <a:gd name="T38" fmla="*/ 74 w 152"/>
                <a:gd name="T39" fmla="*/ 128 h 148"/>
                <a:gd name="T40" fmla="*/ 68 w 152"/>
                <a:gd name="T41" fmla="*/ 112 h 148"/>
                <a:gd name="T42" fmla="*/ 66 w 152"/>
                <a:gd name="T43" fmla="*/ 117 h 148"/>
                <a:gd name="T44" fmla="*/ 66 w 152"/>
                <a:gd name="T45" fmla="*/ 125 h 148"/>
                <a:gd name="T46" fmla="*/ 73 w 152"/>
                <a:gd name="T47" fmla="*/ 128 h 148"/>
                <a:gd name="T48" fmla="*/ 74 w 152"/>
                <a:gd name="T49" fmla="*/ 114 h 148"/>
                <a:gd name="T50" fmla="*/ 74 w 152"/>
                <a:gd name="T51" fmla="*/ 128 h 148"/>
                <a:gd name="T52" fmla="*/ 9 w 152"/>
                <a:gd name="T53" fmla="*/ 88 h 148"/>
                <a:gd name="T54" fmla="*/ 56 w 152"/>
                <a:gd name="T55" fmla="*/ 135 h 148"/>
                <a:gd name="T56" fmla="*/ 9 w 152"/>
                <a:gd name="T57" fmla="*/ 88 h 148"/>
                <a:gd name="T58" fmla="*/ 37 w 152"/>
                <a:gd name="T59" fmla="*/ 61 h 148"/>
                <a:gd name="T60" fmla="*/ 31 w 152"/>
                <a:gd name="T61" fmla="*/ 77 h 148"/>
                <a:gd name="T62" fmla="*/ 37 w 152"/>
                <a:gd name="T63" fmla="*/ 61 h 148"/>
                <a:gd name="T64" fmla="*/ 30 w 152"/>
                <a:gd name="T65" fmla="*/ 57 h 148"/>
                <a:gd name="T66" fmla="*/ 33 w 152"/>
                <a:gd name="T67" fmla="*/ 31 h 148"/>
                <a:gd name="T68" fmla="*/ 30 w 152"/>
                <a:gd name="T69" fmla="*/ 57 h 148"/>
                <a:gd name="T70" fmla="*/ 30 w 152"/>
                <a:gd name="T71" fmla="*/ 61 h 148"/>
                <a:gd name="T72" fmla="*/ 30 w 152"/>
                <a:gd name="T73" fmla="*/ 74 h 148"/>
                <a:gd name="T74" fmla="*/ 30 w 152"/>
                <a:gd name="T75" fmla="*/ 61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52" h="148">
                  <a:moveTo>
                    <a:pt x="127" y="122"/>
                  </a:moveTo>
                  <a:cubicBezTo>
                    <a:pt x="115" y="118"/>
                    <a:pt x="99" y="137"/>
                    <a:pt x="84" y="134"/>
                  </a:cubicBezTo>
                  <a:cubicBezTo>
                    <a:pt x="92" y="142"/>
                    <a:pt x="106" y="130"/>
                    <a:pt x="112" y="131"/>
                  </a:cubicBezTo>
                  <a:cubicBezTo>
                    <a:pt x="95" y="147"/>
                    <a:pt x="66" y="127"/>
                    <a:pt x="48" y="142"/>
                  </a:cubicBezTo>
                  <a:cubicBezTo>
                    <a:pt x="19" y="142"/>
                    <a:pt x="1" y="123"/>
                    <a:pt x="4" y="95"/>
                  </a:cubicBezTo>
                  <a:cubicBezTo>
                    <a:pt x="6" y="82"/>
                    <a:pt x="19" y="74"/>
                    <a:pt x="20" y="61"/>
                  </a:cubicBezTo>
                  <a:cubicBezTo>
                    <a:pt x="23" y="58"/>
                    <a:pt x="22" y="60"/>
                    <a:pt x="26" y="58"/>
                  </a:cubicBezTo>
                  <a:cubicBezTo>
                    <a:pt x="25" y="45"/>
                    <a:pt x="33" y="34"/>
                    <a:pt x="31" y="23"/>
                  </a:cubicBezTo>
                  <a:cubicBezTo>
                    <a:pt x="30" y="12"/>
                    <a:pt x="19" y="8"/>
                    <a:pt x="19" y="0"/>
                  </a:cubicBezTo>
                  <a:cubicBezTo>
                    <a:pt x="36" y="7"/>
                    <a:pt x="41" y="36"/>
                    <a:pt x="33" y="57"/>
                  </a:cubicBezTo>
                  <a:cubicBezTo>
                    <a:pt x="34" y="60"/>
                    <a:pt x="40" y="59"/>
                    <a:pt x="41" y="63"/>
                  </a:cubicBezTo>
                  <a:cubicBezTo>
                    <a:pt x="43" y="69"/>
                    <a:pt x="40" y="75"/>
                    <a:pt x="36" y="80"/>
                  </a:cubicBezTo>
                  <a:cubicBezTo>
                    <a:pt x="27" y="79"/>
                    <a:pt x="20" y="74"/>
                    <a:pt x="26" y="67"/>
                  </a:cubicBezTo>
                  <a:cubicBezTo>
                    <a:pt x="1" y="88"/>
                    <a:pt x="14" y="148"/>
                    <a:pt x="64" y="132"/>
                  </a:cubicBezTo>
                  <a:cubicBezTo>
                    <a:pt x="54" y="118"/>
                    <a:pt x="73" y="97"/>
                    <a:pt x="84" y="112"/>
                  </a:cubicBezTo>
                  <a:cubicBezTo>
                    <a:pt x="86" y="123"/>
                    <a:pt x="81" y="126"/>
                    <a:pt x="77" y="131"/>
                  </a:cubicBezTo>
                  <a:cubicBezTo>
                    <a:pt x="101" y="137"/>
                    <a:pt x="133" y="102"/>
                    <a:pt x="152" y="129"/>
                  </a:cubicBezTo>
                  <a:cubicBezTo>
                    <a:pt x="143" y="117"/>
                    <a:pt x="124" y="124"/>
                    <a:pt x="114" y="131"/>
                  </a:cubicBezTo>
                  <a:cubicBezTo>
                    <a:pt x="116" y="126"/>
                    <a:pt x="123" y="126"/>
                    <a:pt x="127" y="122"/>
                  </a:cubicBezTo>
                  <a:close/>
                  <a:moveTo>
                    <a:pt x="74" y="128"/>
                  </a:moveTo>
                  <a:cubicBezTo>
                    <a:pt x="91" y="127"/>
                    <a:pt x="78" y="98"/>
                    <a:pt x="68" y="112"/>
                  </a:cubicBezTo>
                  <a:cubicBezTo>
                    <a:pt x="75" y="112"/>
                    <a:pt x="69" y="117"/>
                    <a:pt x="66" y="117"/>
                  </a:cubicBezTo>
                  <a:cubicBezTo>
                    <a:pt x="66" y="119"/>
                    <a:pt x="66" y="122"/>
                    <a:pt x="66" y="125"/>
                  </a:cubicBezTo>
                  <a:cubicBezTo>
                    <a:pt x="68" y="126"/>
                    <a:pt x="69" y="128"/>
                    <a:pt x="73" y="128"/>
                  </a:cubicBezTo>
                  <a:cubicBezTo>
                    <a:pt x="75" y="124"/>
                    <a:pt x="80" y="117"/>
                    <a:pt x="74" y="114"/>
                  </a:cubicBezTo>
                  <a:cubicBezTo>
                    <a:pt x="84" y="115"/>
                    <a:pt x="78" y="125"/>
                    <a:pt x="74" y="128"/>
                  </a:cubicBezTo>
                  <a:close/>
                  <a:moveTo>
                    <a:pt x="9" y="88"/>
                  </a:moveTo>
                  <a:cubicBezTo>
                    <a:pt x="0" y="121"/>
                    <a:pt x="28" y="148"/>
                    <a:pt x="56" y="135"/>
                  </a:cubicBezTo>
                  <a:cubicBezTo>
                    <a:pt x="20" y="145"/>
                    <a:pt x="13" y="115"/>
                    <a:pt x="9" y="88"/>
                  </a:cubicBezTo>
                  <a:close/>
                  <a:moveTo>
                    <a:pt x="37" y="61"/>
                  </a:moveTo>
                  <a:cubicBezTo>
                    <a:pt x="38" y="69"/>
                    <a:pt x="34" y="72"/>
                    <a:pt x="31" y="77"/>
                  </a:cubicBezTo>
                  <a:cubicBezTo>
                    <a:pt x="40" y="78"/>
                    <a:pt x="42" y="66"/>
                    <a:pt x="37" y="61"/>
                  </a:cubicBezTo>
                  <a:close/>
                  <a:moveTo>
                    <a:pt x="30" y="57"/>
                  </a:moveTo>
                  <a:cubicBezTo>
                    <a:pt x="30" y="49"/>
                    <a:pt x="38" y="40"/>
                    <a:pt x="33" y="31"/>
                  </a:cubicBezTo>
                  <a:cubicBezTo>
                    <a:pt x="34" y="41"/>
                    <a:pt x="26" y="49"/>
                    <a:pt x="30" y="57"/>
                  </a:cubicBezTo>
                  <a:close/>
                  <a:moveTo>
                    <a:pt x="30" y="61"/>
                  </a:moveTo>
                  <a:cubicBezTo>
                    <a:pt x="28" y="63"/>
                    <a:pt x="27" y="72"/>
                    <a:pt x="30" y="74"/>
                  </a:cubicBezTo>
                  <a:cubicBezTo>
                    <a:pt x="33" y="70"/>
                    <a:pt x="36" y="63"/>
                    <a:pt x="30" y="6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18" name="Полилиния 46"/>
            <p:cNvSpPr>
              <a:spLocks noEditPoints="1"/>
            </p:cNvSpPr>
            <p:nvPr/>
          </p:nvSpPr>
          <p:spPr bwMode="auto">
            <a:xfrm>
              <a:off x="906463" y="5768975"/>
              <a:ext cx="341313" cy="323850"/>
            </a:xfrm>
            <a:custGeom>
              <a:avLst/>
              <a:gdLst>
                <a:gd name="T0" fmla="*/ 2 w 151"/>
                <a:gd name="T1" fmla="*/ 96 h 144"/>
                <a:gd name="T2" fmla="*/ 21 w 151"/>
                <a:gd name="T3" fmla="*/ 59 h 144"/>
                <a:gd name="T4" fmla="*/ 22 w 151"/>
                <a:gd name="T5" fmla="*/ 12 h 144"/>
                <a:gd name="T6" fmla="*/ 32 w 151"/>
                <a:gd name="T7" fmla="*/ 58 h 144"/>
                <a:gd name="T8" fmla="*/ 34 w 151"/>
                <a:gd name="T9" fmla="*/ 81 h 144"/>
                <a:gd name="T10" fmla="*/ 15 w 151"/>
                <a:gd name="T11" fmla="*/ 112 h 144"/>
                <a:gd name="T12" fmla="*/ 73 w 151"/>
                <a:gd name="T13" fmla="*/ 107 h 144"/>
                <a:gd name="T14" fmla="*/ 76 w 151"/>
                <a:gd name="T15" fmla="*/ 131 h 144"/>
                <a:gd name="T16" fmla="*/ 151 w 151"/>
                <a:gd name="T17" fmla="*/ 130 h 144"/>
                <a:gd name="T18" fmla="*/ 110 w 151"/>
                <a:gd name="T19" fmla="*/ 134 h 144"/>
                <a:gd name="T20" fmla="*/ 66 w 151"/>
                <a:gd name="T21" fmla="*/ 138 h 144"/>
                <a:gd name="T22" fmla="*/ 12 w 151"/>
                <a:gd name="T23" fmla="*/ 128 h 144"/>
                <a:gd name="T24" fmla="*/ 86 w 151"/>
                <a:gd name="T25" fmla="*/ 138 h 144"/>
                <a:gd name="T26" fmla="*/ 86 w 151"/>
                <a:gd name="T27" fmla="*/ 134 h 144"/>
                <a:gd name="T28" fmla="*/ 75 w 151"/>
                <a:gd name="T29" fmla="*/ 133 h 144"/>
                <a:gd name="T30" fmla="*/ 77 w 151"/>
                <a:gd name="T31" fmla="*/ 128 h 144"/>
                <a:gd name="T32" fmla="*/ 66 w 151"/>
                <a:gd name="T33" fmla="*/ 128 h 144"/>
                <a:gd name="T34" fmla="*/ 64 w 151"/>
                <a:gd name="T35" fmla="*/ 117 h 144"/>
                <a:gd name="T36" fmla="*/ 65 w 151"/>
                <a:gd name="T37" fmla="*/ 114 h 144"/>
                <a:gd name="T38" fmla="*/ 63 w 151"/>
                <a:gd name="T39" fmla="*/ 133 h 144"/>
                <a:gd name="T40" fmla="*/ 54 w 151"/>
                <a:gd name="T41" fmla="*/ 137 h 144"/>
                <a:gd name="T42" fmla="*/ 7 w 151"/>
                <a:gd name="T43" fmla="*/ 86 h 144"/>
                <a:gd name="T44" fmla="*/ 41 w 151"/>
                <a:gd name="T45" fmla="*/ 139 h 144"/>
                <a:gd name="T46" fmla="*/ 92 w 151"/>
                <a:gd name="T47" fmla="*/ 138 h 144"/>
                <a:gd name="T48" fmla="*/ 41 w 151"/>
                <a:gd name="T49" fmla="*/ 137 h 144"/>
                <a:gd name="T50" fmla="*/ 26 w 151"/>
                <a:gd name="T51" fmla="*/ 65 h 144"/>
                <a:gd name="T52" fmla="*/ 32 w 151"/>
                <a:gd name="T53" fmla="*/ 64 h 144"/>
                <a:gd name="T54" fmla="*/ 26 w 151"/>
                <a:gd name="T55" fmla="*/ 72 h 144"/>
                <a:gd name="T56" fmla="*/ 33 w 151"/>
                <a:gd name="T57" fmla="*/ 80 h 144"/>
                <a:gd name="T58" fmla="*/ 38 w 151"/>
                <a:gd name="T59" fmla="*/ 73 h 144"/>
                <a:gd name="T60" fmla="*/ 28 w 151"/>
                <a:gd name="T61" fmla="*/ 78 h 144"/>
                <a:gd name="T62" fmla="*/ 34 w 151"/>
                <a:gd name="T63" fmla="*/ 61 h 144"/>
                <a:gd name="T64" fmla="*/ 18 w 151"/>
                <a:gd name="T65" fmla="*/ 2 h 144"/>
                <a:gd name="T66" fmla="*/ 31 w 151"/>
                <a:gd name="T67" fmla="*/ 32 h 144"/>
                <a:gd name="T68" fmla="*/ 27 w 151"/>
                <a:gd name="T69" fmla="*/ 58 h 144"/>
                <a:gd name="T70" fmla="*/ 28 w 151"/>
                <a:gd name="T71" fmla="*/ 42 h 144"/>
                <a:gd name="T72" fmla="*/ 21 w 151"/>
                <a:gd name="T73" fmla="*/ 61 h 144"/>
                <a:gd name="T74" fmla="*/ 7 w 151"/>
                <a:gd name="T75" fmla="*/ 86 h 144"/>
                <a:gd name="T76" fmla="*/ 110 w 151"/>
                <a:gd name="T77" fmla="*/ 131 h 144"/>
                <a:gd name="T78" fmla="*/ 121 w 151"/>
                <a:gd name="T79" fmla="*/ 123 h 144"/>
                <a:gd name="T80" fmla="*/ 67 w 151"/>
                <a:gd name="T81" fmla="*/ 127 h 144"/>
                <a:gd name="T82" fmla="*/ 74 w 151"/>
                <a:gd name="T83" fmla="*/ 118 h 144"/>
                <a:gd name="T84" fmla="*/ 64 w 151"/>
                <a:gd name="T85" fmla="*/ 118 h 144"/>
                <a:gd name="T86" fmla="*/ 75 w 151"/>
                <a:gd name="T87" fmla="*/ 118 h 144"/>
                <a:gd name="T88" fmla="*/ 70 w 151"/>
                <a:gd name="T89" fmla="*/ 114 h 144"/>
                <a:gd name="T90" fmla="*/ 79 w 151"/>
                <a:gd name="T91" fmla="*/ 120 h 144"/>
                <a:gd name="T92" fmla="*/ 122 w 151"/>
                <a:gd name="T93" fmla="*/ 122 h 144"/>
                <a:gd name="T94" fmla="*/ 123 w 151"/>
                <a:gd name="T95" fmla="*/ 125 h 144"/>
                <a:gd name="T96" fmla="*/ 122 w 151"/>
                <a:gd name="T97" fmla="*/ 122 h 144"/>
                <a:gd name="T98" fmla="*/ 81 w 151"/>
                <a:gd name="T99" fmla="*/ 114 h 144"/>
                <a:gd name="T100" fmla="*/ 32 w 151"/>
                <a:gd name="T101" fmla="*/ 74 h 144"/>
                <a:gd name="T102" fmla="*/ 28 w 151"/>
                <a:gd name="T103" fmla="*/ 63 h 144"/>
                <a:gd name="T104" fmla="*/ 28 w 151"/>
                <a:gd name="T105" fmla="*/ 63 h 144"/>
                <a:gd name="T106" fmla="*/ 29 w 151"/>
                <a:gd name="T107" fmla="*/ 49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51" h="144">
                  <a:moveTo>
                    <a:pt x="47" y="144"/>
                  </a:moveTo>
                  <a:cubicBezTo>
                    <a:pt x="46" y="144"/>
                    <a:pt x="46" y="144"/>
                    <a:pt x="46" y="144"/>
                  </a:cubicBezTo>
                  <a:cubicBezTo>
                    <a:pt x="32" y="144"/>
                    <a:pt x="19" y="139"/>
                    <a:pt x="11" y="129"/>
                  </a:cubicBezTo>
                  <a:cubicBezTo>
                    <a:pt x="3" y="121"/>
                    <a:pt x="0" y="109"/>
                    <a:pt x="2" y="96"/>
                  </a:cubicBezTo>
                  <a:cubicBezTo>
                    <a:pt x="3" y="90"/>
                    <a:pt x="6" y="84"/>
                    <a:pt x="10" y="79"/>
                  </a:cubicBezTo>
                  <a:cubicBezTo>
                    <a:pt x="13" y="73"/>
                    <a:pt x="17" y="68"/>
                    <a:pt x="17" y="62"/>
                  </a:cubicBezTo>
                  <a:cubicBezTo>
                    <a:pt x="17" y="62"/>
                    <a:pt x="17" y="62"/>
                    <a:pt x="17" y="62"/>
                  </a:cubicBezTo>
                  <a:cubicBezTo>
                    <a:pt x="19" y="60"/>
                    <a:pt x="20" y="59"/>
                    <a:pt x="21" y="59"/>
                  </a:cubicBezTo>
                  <a:cubicBezTo>
                    <a:pt x="21" y="59"/>
                    <a:pt x="22" y="59"/>
                    <a:pt x="23" y="59"/>
                  </a:cubicBezTo>
                  <a:cubicBezTo>
                    <a:pt x="23" y="53"/>
                    <a:pt x="24" y="47"/>
                    <a:pt x="26" y="41"/>
                  </a:cubicBezTo>
                  <a:cubicBezTo>
                    <a:pt x="28" y="35"/>
                    <a:pt x="30" y="30"/>
                    <a:pt x="29" y="24"/>
                  </a:cubicBezTo>
                  <a:cubicBezTo>
                    <a:pt x="28" y="19"/>
                    <a:pt x="25" y="15"/>
                    <a:pt x="22" y="12"/>
                  </a:cubicBezTo>
                  <a:cubicBezTo>
                    <a:pt x="19" y="8"/>
                    <a:pt x="16" y="5"/>
                    <a:pt x="16" y="1"/>
                  </a:cubicBezTo>
                  <a:cubicBezTo>
                    <a:pt x="16" y="0"/>
                    <a:pt x="16" y="0"/>
                    <a:pt x="16" y="0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35" y="8"/>
                    <a:pt x="40" y="37"/>
                    <a:pt x="32" y="58"/>
                  </a:cubicBezTo>
                  <a:cubicBezTo>
                    <a:pt x="32" y="59"/>
                    <a:pt x="34" y="59"/>
                    <a:pt x="35" y="60"/>
                  </a:cubicBezTo>
                  <a:cubicBezTo>
                    <a:pt x="37" y="61"/>
                    <a:pt x="39" y="61"/>
                    <a:pt x="40" y="63"/>
                  </a:cubicBezTo>
                  <a:cubicBezTo>
                    <a:pt x="43" y="72"/>
                    <a:pt x="37" y="78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28" y="81"/>
                    <a:pt x="23" y="79"/>
                    <a:pt x="22" y="76"/>
                  </a:cubicBezTo>
                  <a:cubicBezTo>
                    <a:pt x="21" y="75"/>
                    <a:pt x="21" y="73"/>
                    <a:pt x="21" y="71"/>
                  </a:cubicBezTo>
                  <a:cubicBezTo>
                    <a:pt x="12" y="82"/>
                    <a:pt x="10" y="98"/>
                    <a:pt x="15" y="112"/>
                  </a:cubicBezTo>
                  <a:cubicBezTo>
                    <a:pt x="20" y="127"/>
                    <a:pt x="32" y="135"/>
                    <a:pt x="46" y="135"/>
                  </a:cubicBezTo>
                  <a:cubicBezTo>
                    <a:pt x="51" y="135"/>
                    <a:pt x="56" y="134"/>
                    <a:pt x="61" y="133"/>
                  </a:cubicBezTo>
                  <a:cubicBezTo>
                    <a:pt x="58" y="128"/>
                    <a:pt x="57" y="122"/>
                    <a:pt x="60" y="116"/>
                  </a:cubicBezTo>
                  <a:cubicBezTo>
                    <a:pt x="63" y="111"/>
                    <a:pt x="68" y="107"/>
                    <a:pt x="73" y="107"/>
                  </a:cubicBezTo>
                  <a:cubicBezTo>
                    <a:pt x="75" y="107"/>
                    <a:pt x="79" y="108"/>
                    <a:pt x="83" y="113"/>
                  </a:cubicBezTo>
                  <a:cubicBezTo>
                    <a:pt x="83" y="113"/>
                    <a:pt x="83" y="113"/>
                    <a:pt x="83" y="113"/>
                  </a:cubicBezTo>
                  <a:cubicBezTo>
                    <a:pt x="84" y="122"/>
                    <a:pt x="81" y="126"/>
                    <a:pt x="77" y="130"/>
                  </a:cubicBezTo>
                  <a:cubicBezTo>
                    <a:pt x="77" y="130"/>
                    <a:pt x="77" y="131"/>
                    <a:pt x="76" y="131"/>
                  </a:cubicBezTo>
                  <a:cubicBezTo>
                    <a:pt x="78" y="132"/>
                    <a:pt x="80" y="132"/>
                    <a:pt x="82" y="132"/>
                  </a:cubicBezTo>
                  <a:cubicBezTo>
                    <a:pt x="90" y="132"/>
                    <a:pt x="98" y="129"/>
                    <a:pt x="107" y="125"/>
                  </a:cubicBezTo>
                  <a:cubicBezTo>
                    <a:pt x="115" y="122"/>
                    <a:pt x="123" y="119"/>
                    <a:pt x="131" y="119"/>
                  </a:cubicBezTo>
                  <a:cubicBezTo>
                    <a:pt x="139" y="119"/>
                    <a:pt x="146" y="123"/>
                    <a:pt x="151" y="130"/>
                  </a:cubicBezTo>
                  <a:cubicBezTo>
                    <a:pt x="150" y="131"/>
                    <a:pt x="150" y="131"/>
                    <a:pt x="150" y="131"/>
                  </a:cubicBezTo>
                  <a:cubicBezTo>
                    <a:pt x="146" y="127"/>
                    <a:pt x="142" y="124"/>
                    <a:pt x="136" y="124"/>
                  </a:cubicBezTo>
                  <a:cubicBezTo>
                    <a:pt x="126" y="124"/>
                    <a:pt x="115" y="131"/>
                    <a:pt x="112" y="132"/>
                  </a:cubicBezTo>
                  <a:cubicBezTo>
                    <a:pt x="110" y="134"/>
                    <a:pt x="110" y="134"/>
                    <a:pt x="110" y="134"/>
                  </a:cubicBezTo>
                  <a:cubicBezTo>
                    <a:pt x="110" y="133"/>
                    <a:pt x="110" y="133"/>
                    <a:pt x="110" y="133"/>
                  </a:cubicBezTo>
                  <a:cubicBezTo>
                    <a:pt x="105" y="137"/>
                    <a:pt x="99" y="139"/>
                    <a:pt x="90" y="139"/>
                  </a:cubicBezTo>
                  <a:cubicBezTo>
                    <a:pt x="86" y="139"/>
                    <a:pt x="82" y="139"/>
                    <a:pt x="78" y="139"/>
                  </a:cubicBezTo>
                  <a:cubicBezTo>
                    <a:pt x="74" y="138"/>
                    <a:pt x="70" y="138"/>
                    <a:pt x="66" y="138"/>
                  </a:cubicBezTo>
                  <a:cubicBezTo>
                    <a:pt x="58" y="138"/>
                    <a:pt x="52" y="140"/>
                    <a:pt x="47" y="144"/>
                  </a:cubicBezTo>
                  <a:close/>
                  <a:moveTo>
                    <a:pt x="7" y="86"/>
                  </a:moveTo>
                  <a:cubicBezTo>
                    <a:pt x="5" y="89"/>
                    <a:pt x="4" y="93"/>
                    <a:pt x="3" y="96"/>
                  </a:cubicBezTo>
                  <a:cubicBezTo>
                    <a:pt x="2" y="109"/>
                    <a:pt x="5" y="120"/>
                    <a:pt x="12" y="128"/>
                  </a:cubicBezTo>
                  <a:cubicBezTo>
                    <a:pt x="20" y="137"/>
                    <a:pt x="32" y="142"/>
                    <a:pt x="46" y="142"/>
                  </a:cubicBezTo>
                  <a:cubicBezTo>
                    <a:pt x="51" y="138"/>
                    <a:pt x="57" y="136"/>
                    <a:pt x="66" y="136"/>
                  </a:cubicBezTo>
                  <a:cubicBezTo>
                    <a:pt x="70" y="136"/>
                    <a:pt x="74" y="137"/>
                    <a:pt x="78" y="137"/>
                  </a:cubicBezTo>
                  <a:cubicBezTo>
                    <a:pt x="81" y="137"/>
                    <a:pt x="83" y="138"/>
                    <a:pt x="86" y="138"/>
                  </a:cubicBezTo>
                  <a:cubicBezTo>
                    <a:pt x="84" y="137"/>
                    <a:pt x="83" y="136"/>
                    <a:pt x="81" y="135"/>
                  </a:cubicBezTo>
                  <a:cubicBezTo>
                    <a:pt x="80" y="133"/>
                    <a:pt x="80" y="133"/>
                    <a:pt x="80" y="133"/>
                  </a:cubicBezTo>
                  <a:cubicBezTo>
                    <a:pt x="82" y="134"/>
                    <a:pt x="82" y="134"/>
                    <a:pt x="82" y="134"/>
                  </a:cubicBezTo>
                  <a:cubicBezTo>
                    <a:pt x="83" y="134"/>
                    <a:pt x="84" y="134"/>
                    <a:pt x="86" y="134"/>
                  </a:cubicBezTo>
                  <a:cubicBezTo>
                    <a:pt x="92" y="134"/>
                    <a:pt x="99" y="131"/>
                    <a:pt x="105" y="128"/>
                  </a:cubicBezTo>
                  <a:cubicBezTo>
                    <a:pt x="105" y="128"/>
                    <a:pt x="105" y="128"/>
                    <a:pt x="105" y="128"/>
                  </a:cubicBezTo>
                  <a:cubicBezTo>
                    <a:pt x="97" y="131"/>
                    <a:pt x="89" y="133"/>
                    <a:pt x="82" y="133"/>
                  </a:cubicBezTo>
                  <a:cubicBezTo>
                    <a:pt x="79" y="133"/>
                    <a:pt x="77" y="133"/>
                    <a:pt x="75" y="133"/>
                  </a:cubicBezTo>
                  <a:cubicBezTo>
                    <a:pt x="74" y="132"/>
                    <a:pt x="74" y="132"/>
                    <a:pt x="74" y="132"/>
                  </a:cubicBezTo>
                  <a:cubicBezTo>
                    <a:pt x="74" y="131"/>
                    <a:pt x="74" y="131"/>
                    <a:pt x="74" y="131"/>
                  </a:cubicBezTo>
                  <a:cubicBezTo>
                    <a:pt x="75" y="131"/>
                    <a:pt x="76" y="130"/>
                    <a:pt x="76" y="129"/>
                  </a:cubicBezTo>
                  <a:cubicBezTo>
                    <a:pt x="77" y="129"/>
                    <a:pt x="77" y="128"/>
                    <a:pt x="77" y="128"/>
                  </a:cubicBezTo>
                  <a:cubicBezTo>
                    <a:pt x="76" y="129"/>
                    <a:pt x="74" y="130"/>
                    <a:pt x="72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68" y="130"/>
                    <a:pt x="67" y="129"/>
                    <a:pt x="66" y="128"/>
                  </a:cubicBezTo>
                  <a:cubicBezTo>
                    <a:pt x="65" y="128"/>
                    <a:pt x="64" y="127"/>
                    <a:pt x="63" y="127"/>
                  </a:cubicBezTo>
                  <a:cubicBezTo>
                    <a:pt x="63" y="127"/>
                    <a:pt x="63" y="127"/>
                    <a:pt x="63" y="127"/>
                  </a:cubicBezTo>
                  <a:cubicBezTo>
                    <a:pt x="63" y="117"/>
                    <a:pt x="63" y="117"/>
                    <a:pt x="63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6" y="117"/>
                    <a:pt x="68" y="115"/>
                    <a:pt x="68" y="114"/>
                  </a:cubicBezTo>
                  <a:cubicBezTo>
                    <a:pt x="68" y="114"/>
                    <a:pt x="68" y="114"/>
                    <a:pt x="66" y="114"/>
                  </a:cubicBezTo>
                  <a:cubicBezTo>
                    <a:pt x="65" y="114"/>
                    <a:pt x="65" y="114"/>
                    <a:pt x="65" y="114"/>
                  </a:cubicBezTo>
                  <a:cubicBezTo>
                    <a:pt x="66" y="113"/>
                    <a:pt x="66" y="113"/>
                    <a:pt x="66" y="113"/>
                  </a:cubicBezTo>
                  <a:cubicBezTo>
                    <a:pt x="67" y="110"/>
                    <a:pt x="69" y="109"/>
                    <a:pt x="71" y="109"/>
                  </a:cubicBezTo>
                  <a:cubicBezTo>
                    <a:pt x="67" y="110"/>
                    <a:pt x="64" y="113"/>
                    <a:pt x="62" y="117"/>
                  </a:cubicBezTo>
                  <a:cubicBezTo>
                    <a:pt x="59" y="122"/>
                    <a:pt x="59" y="128"/>
                    <a:pt x="63" y="133"/>
                  </a:cubicBezTo>
                  <a:cubicBezTo>
                    <a:pt x="63" y="134"/>
                    <a:pt x="63" y="134"/>
                    <a:pt x="63" y="134"/>
                  </a:cubicBezTo>
                  <a:cubicBezTo>
                    <a:pt x="62" y="134"/>
                    <a:pt x="62" y="134"/>
                    <a:pt x="62" y="134"/>
                  </a:cubicBezTo>
                  <a:cubicBezTo>
                    <a:pt x="59" y="135"/>
                    <a:pt x="56" y="136"/>
                    <a:pt x="54" y="136"/>
                  </a:cubicBezTo>
                  <a:cubicBezTo>
                    <a:pt x="54" y="137"/>
                    <a:pt x="54" y="137"/>
                    <a:pt x="54" y="137"/>
                  </a:cubicBezTo>
                  <a:cubicBezTo>
                    <a:pt x="49" y="139"/>
                    <a:pt x="44" y="140"/>
                    <a:pt x="39" y="140"/>
                  </a:cubicBezTo>
                  <a:cubicBezTo>
                    <a:pt x="29" y="140"/>
                    <a:pt x="19" y="135"/>
                    <a:pt x="13" y="127"/>
                  </a:cubicBezTo>
                  <a:cubicBezTo>
                    <a:pt x="5" y="116"/>
                    <a:pt x="2" y="103"/>
                    <a:pt x="6" y="89"/>
                  </a:cubicBezTo>
                  <a:lnTo>
                    <a:pt x="7" y="86"/>
                  </a:lnTo>
                  <a:close/>
                  <a:moveTo>
                    <a:pt x="7" y="93"/>
                  </a:moveTo>
                  <a:cubicBezTo>
                    <a:pt x="4" y="105"/>
                    <a:pt x="7" y="117"/>
                    <a:pt x="14" y="126"/>
                  </a:cubicBezTo>
                  <a:cubicBezTo>
                    <a:pt x="21" y="135"/>
                    <a:pt x="31" y="139"/>
                    <a:pt x="41" y="139"/>
                  </a:cubicBezTo>
                  <a:cubicBezTo>
                    <a:pt x="41" y="139"/>
                    <a:pt x="41" y="139"/>
                    <a:pt x="41" y="139"/>
                  </a:cubicBezTo>
                  <a:cubicBezTo>
                    <a:pt x="16" y="139"/>
                    <a:pt x="10" y="113"/>
                    <a:pt x="7" y="93"/>
                  </a:cubicBezTo>
                  <a:close/>
                  <a:moveTo>
                    <a:pt x="108" y="133"/>
                  </a:moveTo>
                  <a:cubicBezTo>
                    <a:pt x="106" y="133"/>
                    <a:pt x="104" y="134"/>
                    <a:pt x="102" y="135"/>
                  </a:cubicBezTo>
                  <a:cubicBezTo>
                    <a:pt x="99" y="136"/>
                    <a:pt x="95" y="137"/>
                    <a:pt x="92" y="138"/>
                  </a:cubicBezTo>
                  <a:cubicBezTo>
                    <a:pt x="99" y="138"/>
                    <a:pt x="104" y="136"/>
                    <a:pt x="108" y="133"/>
                  </a:cubicBezTo>
                  <a:close/>
                  <a:moveTo>
                    <a:pt x="7" y="86"/>
                  </a:moveTo>
                  <a:cubicBezTo>
                    <a:pt x="7" y="89"/>
                    <a:pt x="7" y="89"/>
                    <a:pt x="7" y="89"/>
                  </a:cubicBezTo>
                  <a:cubicBezTo>
                    <a:pt x="12" y="114"/>
                    <a:pt x="17" y="137"/>
                    <a:pt x="41" y="137"/>
                  </a:cubicBezTo>
                  <a:cubicBezTo>
                    <a:pt x="43" y="137"/>
                    <a:pt x="45" y="137"/>
                    <a:pt x="48" y="137"/>
                  </a:cubicBezTo>
                  <a:cubicBezTo>
                    <a:pt x="32" y="137"/>
                    <a:pt x="19" y="128"/>
                    <a:pt x="13" y="113"/>
                  </a:cubicBezTo>
                  <a:cubicBezTo>
                    <a:pt x="7" y="96"/>
                    <a:pt x="12" y="77"/>
                    <a:pt x="23" y="67"/>
                  </a:cubicBezTo>
                  <a:cubicBezTo>
                    <a:pt x="26" y="65"/>
                    <a:pt x="26" y="65"/>
                    <a:pt x="26" y="65"/>
                  </a:cubicBezTo>
                  <a:cubicBezTo>
                    <a:pt x="26" y="63"/>
                    <a:pt x="27" y="62"/>
                    <a:pt x="27" y="62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30" y="62"/>
                    <a:pt x="31" y="63"/>
                    <a:pt x="32" y="64"/>
                  </a:cubicBezTo>
                  <a:cubicBezTo>
                    <a:pt x="33" y="68"/>
                    <a:pt x="30" y="73"/>
                    <a:pt x="29" y="75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7" y="75"/>
                    <a:pt x="26" y="74"/>
                    <a:pt x="26" y="72"/>
                  </a:cubicBezTo>
                  <a:cubicBezTo>
                    <a:pt x="25" y="70"/>
                    <a:pt x="26" y="68"/>
                    <a:pt x="26" y="66"/>
                  </a:cubicBezTo>
                  <a:cubicBezTo>
                    <a:pt x="24" y="68"/>
                    <a:pt x="24" y="68"/>
                    <a:pt x="24" y="68"/>
                  </a:cubicBezTo>
                  <a:cubicBezTo>
                    <a:pt x="22" y="71"/>
                    <a:pt x="22" y="73"/>
                    <a:pt x="23" y="75"/>
                  </a:cubicBezTo>
                  <a:cubicBezTo>
                    <a:pt x="24" y="78"/>
                    <a:pt x="28" y="80"/>
                    <a:pt x="33" y="80"/>
                  </a:cubicBezTo>
                  <a:cubicBezTo>
                    <a:pt x="36" y="77"/>
                    <a:pt x="41" y="71"/>
                    <a:pt x="39" y="64"/>
                  </a:cubicBezTo>
                  <a:cubicBezTo>
                    <a:pt x="38" y="63"/>
                    <a:pt x="37" y="62"/>
                    <a:pt x="35" y="62"/>
                  </a:cubicBezTo>
                  <a:cubicBezTo>
                    <a:pt x="36" y="62"/>
                    <a:pt x="36" y="62"/>
                    <a:pt x="36" y="62"/>
                  </a:cubicBezTo>
                  <a:cubicBezTo>
                    <a:pt x="38" y="64"/>
                    <a:pt x="39" y="69"/>
                    <a:pt x="38" y="73"/>
                  </a:cubicBezTo>
                  <a:cubicBezTo>
                    <a:pt x="36" y="77"/>
                    <a:pt x="34" y="79"/>
                    <a:pt x="30" y="79"/>
                  </a:cubicBezTo>
                  <a:cubicBezTo>
                    <a:pt x="30" y="79"/>
                    <a:pt x="30" y="79"/>
                    <a:pt x="30" y="79"/>
                  </a:cubicBezTo>
                  <a:cubicBezTo>
                    <a:pt x="30" y="79"/>
                    <a:pt x="30" y="79"/>
                    <a:pt x="29" y="79"/>
                  </a:cubicBezTo>
                  <a:cubicBezTo>
                    <a:pt x="28" y="78"/>
                    <a:pt x="28" y="78"/>
                    <a:pt x="28" y="78"/>
                  </a:cubicBezTo>
                  <a:cubicBezTo>
                    <a:pt x="29" y="78"/>
                    <a:pt x="29" y="78"/>
                    <a:pt x="29" y="78"/>
                  </a:cubicBezTo>
                  <a:cubicBezTo>
                    <a:pt x="29" y="76"/>
                    <a:pt x="30" y="75"/>
                    <a:pt x="31" y="74"/>
                  </a:cubicBezTo>
                  <a:cubicBezTo>
                    <a:pt x="33" y="71"/>
                    <a:pt x="35" y="68"/>
                    <a:pt x="34" y="62"/>
                  </a:cubicBezTo>
                  <a:cubicBezTo>
                    <a:pt x="34" y="61"/>
                    <a:pt x="34" y="61"/>
                    <a:pt x="34" y="61"/>
                  </a:cubicBezTo>
                  <a:cubicBezTo>
                    <a:pt x="33" y="61"/>
                    <a:pt x="31" y="60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8" y="39"/>
                    <a:pt x="34" y="10"/>
                    <a:pt x="18" y="2"/>
                  </a:cubicBezTo>
                  <a:cubicBezTo>
                    <a:pt x="18" y="5"/>
                    <a:pt x="20" y="8"/>
                    <a:pt x="23" y="11"/>
                  </a:cubicBezTo>
                  <a:cubicBezTo>
                    <a:pt x="26" y="14"/>
                    <a:pt x="29" y="18"/>
                    <a:pt x="30" y="24"/>
                  </a:cubicBezTo>
                  <a:cubicBezTo>
                    <a:pt x="30" y="26"/>
                    <a:pt x="30" y="28"/>
                    <a:pt x="30" y="30"/>
                  </a:cubicBezTo>
                  <a:cubicBezTo>
                    <a:pt x="31" y="32"/>
                    <a:pt x="31" y="32"/>
                    <a:pt x="31" y="32"/>
                  </a:cubicBezTo>
                  <a:cubicBezTo>
                    <a:pt x="35" y="38"/>
                    <a:pt x="33" y="44"/>
                    <a:pt x="31" y="49"/>
                  </a:cubicBezTo>
                  <a:cubicBezTo>
                    <a:pt x="30" y="52"/>
                    <a:pt x="29" y="55"/>
                    <a:pt x="29" y="58"/>
                  </a:cubicBezTo>
                  <a:cubicBezTo>
                    <a:pt x="29" y="61"/>
                    <a:pt x="29" y="61"/>
                    <a:pt x="29" y="61"/>
                  </a:cubicBezTo>
                  <a:cubicBezTo>
                    <a:pt x="27" y="58"/>
                    <a:pt x="27" y="58"/>
                    <a:pt x="27" y="58"/>
                  </a:cubicBezTo>
                  <a:cubicBezTo>
                    <a:pt x="25" y="53"/>
                    <a:pt x="26" y="49"/>
                    <a:pt x="28" y="44"/>
                  </a:cubicBezTo>
                  <a:cubicBezTo>
                    <a:pt x="29" y="40"/>
                    <a:pt x="31" y="36"/>
                    <a:pt x="30" y="32"/>
                  </a:cubicBezTo>
                  <a:cubicBezTo>
                    <a:pt x="30" y="32"/>
                    <a:pt x="30" y="32"/>
                    <a:pt x="30" y="32"/>
                  </a:cubicBezTo>
                  <a:cubicBezTo>
                    <a:pt x="30" y="35"/>
                    <a:pt x="29" y="38"/>
                    <a:pt x="28" y="42"/>
                  </a:cubicBezTo>
                  <a:cubicBezTo>
                    <a:pt x="26" y="47"/>
                    <a:pt x="24" y="53"/>
                    <a:pt x="24" y="59"/>
                  </a:cubicBezTo>
                  <a:cubicBezTo>
                    <a:pt x="25" y="60"/>
                    <a:pt x="25" y="60"/>
                    <a:pt x="25" y="60"/>
                  </a:cubicBezTo>
                  <a:cubicBezTo>
                    <a:pt x="24" y="60"/>
                    <a:pt x="24" y="60"/>
                    <a:pt x="24" y="60"/>
                  </a:cubicBezTo>
                  <a:cubicBezTo>
                    <a:pt x="23" y="61"/>
                    <a:pt x="22" y="61"/>
                    <a:pt x="21" y="61"/>
                  </a:cubicBezTo>
                  <a:cubicBezTo>
                    <a:pt x="21" y="61"/>
                    <a:pt x="21" y="61"/>
                    <a:pt x="21" y="61"/>
                  </a:cubicBezTo>
                  <a:cubicBezTo>
                    <a:pt x="20" y="61"/>
                    <a:pt x="20" y="61"/>
                    <a:pt x="19" y="62"/>
                  </a:cubicBezTo>
                  <a:cubicBezTo>
                    <a:pt x="18" y="69"/>
                    <a:pt x="14" y="74"/>
                    <a:pt x="11" y="79"/>
                  </a:cubicBezTo>
                  <a:cubicBezTo>
                    <a:pt x="10" y="82"/>
                    <a:pt x="8" y="84"/>
                    <a:pt x="7" y="86"/>
                  </a:cubicBezTo>
                  <a:close/>
                  <a:moveTo>
                    <a:pt x="85" y="136"/>
                  </a:moveTo>
                  <a:cubicBezTo>
                    <a:pt x="86" y="136"/>
                    <a:pt x="87" y="137"/>
                    <a:pt x="89" y="137"/>
                  </a:cubicBezTo>
                  <a:cubicBezTo>
                    <a:pt x="93" y="137"/>
                    <a:pt x="97" y="135"/>
                    <a:pt x="101" y="133"/>
                  </a:cubicBezTo>
                  <a:cubicBezTo>
                    <a:pt x="105" y="132"/>
                    <a:pt x="108" y="131"/>
                    <a:pt x="110" y="131"/>
                  </a:cubicBezTo>
                  <a:cubicBezTo>
                    <a:pt x="111" y="131"/>
                    <a:pt x="111" y="131"/>
                    <a:pt x="111" y="131"/>
                  </a:cubicBezTo>
                  <a:cubicBezTo>
                    <a:pt x="113" y="129"/>
                    <a:pt x="116" y="127"/>
                    <a:pt x="118" y="126"/>
                  </a:cubicBezTo>
                  <a:cubicBezTo>
                    <a:pt x="120" y="125"/>
                    <a:pt x="122" y="125"/>
                    <a:pt x="123" y="124"/>
                  </a:cubicBezTo>
                  <a:cubicBezTo>
                    <a:pt x="122" y="124"/>
                    <a:pt x="122" y="123"/>
                    <a:pt x="121" y="123"/>
                  </a:cubicBezTo>
                  <a:cubicBezTo>
                    <a:pt x="117" y="123"/>
                    <a:pt x="111" y="126"/>
                    <a:pt x="106" y="129"/>
                  </a:cubicBezTo>
                  <a:cubicBezTo>
                    <a:pt x="99" y="132"/>
                    <a:pt x="92" y="136"/>
                    <a:pt x="85" y="136"/>
                  </a:cubicBezTo>
                  <a:close/>
                  <a:moveTo>
                    <a:pt x="64" y="126"/>
                  </a:moveTo>
                  <a:cubicBezTo>
                    <a:pt x="65" y="126"/>
                    <a:pt x="66" y="126"/>
                    <a:pt x="67" y="127"/>
                  </a:cubicBezTo>
                  <a:cubicBezTo>
                    <a:pt x="68" y="128"/>
                    <a:pt x="69" y="128"/>
                    <a:pt x="70" y="128"/>
                  </a:cubicBezTo>
                  <a:cubicBezTo>
                    <a:pt x="70" y="128"/>
                    <a:pt x="70" y="128"/>
                    <a:pt x="70" y="128"/>
                  </a:cubicBezTo>
                  <a:cubicBezTo>
                    <a:pt x="70" y="128"/>
                    <a:pt x="71" y="128"/>
                    <a:pt x="71" y="127"/>
                  </a:cubicBezTo>
                  <a:cubicBezTo>
                    <a:pt x="72" y="125"/>
                    <a:pt x="75" y="121"/>
                    <a:pt x="74" y="118"/>
                  </a:cubicBezTo>
                  <a:cubicBezTo>
                    <a:pt x="74" y="117"/>
                    <a:pt x="73" y="116"/>
                    <a:pt x="72" y="115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6"/>
                    <a:pt x="67" y="118"/>
                    <a:pt x="64" y="118"/>
                  </a:cubicBezTo>
                  <a:cubicBezTo>
                    <a:pt x="64" y="118"/>
                    <a:pt x="64" y="118"/>
                    <a:pt x="64" y="118"/>
                  </a:cubicBezTo>
                  <a:lnTo>
                    <a:pt x="64" y="126"/>
                  </a:lnTo>
                  <a:close/>
                  <a:moveTo>
                    <a:pt x="75" y="116"/>
                  </a:moveTo>
                  <a:cubicBezTo>
                    <a:pt x="75" y="117"/>
                    <a:pt x="75" y="117"/>
                    <a:pt x="75" y="118"/>
                  </a:cubicBezTo>
                  <a:cubicBezTo>
                    <a:pt x="76" y="121"/>
                    <a:pt x="74" y="125"/>
                    <a:pt x="72" y="128"/>
                  </a:cubicBezTo>
                  <a:cubicBezTo>
                    <a:pt x="75" y="126"/>
                    <a:pt x="77" y="121"/>
                    <a:pt x="77" y="118"/>
                  </a:cubicBezTo>
                  <a:cubicBezTo>
                    <a:pt x="76" y="118"/>
                    <a:pt x="76" y="117"/>
                    <a:pt x="75" y="116"/>
                  </a:cubicBezTo>
                  <a:close/>
                  <a:moveTo>
                    <a:pt x="70" y="114"/>
                  </a:moveTo>
                  <a:cubicBezTo>
                    <a:pt x="72" y="114"/>
                    <a:pt x="72" y="114"/>
                    <a:pt x="72" y="114"/>
                  </a:cubicBezTo>
                  <a:cubicBezTo>
                    <a:pt x="76" y="115"/>
                    <a:pt x="78" y="117"/>
                    <a:pt x="78" y="118"/>
                  </a:cubicBezTo>
                  <a:cubicBezTo>
                    <a:pt x="79" y="121"/>
                    <a:pt x="77" y="125"/>
                    <a:pt x="74" y="128"/>
                  </a:cubicBezTo>
                  <a:cubicBezTo>
                    <a:pt x="79" y="126"/>
                    <a:pt x="79" y="122"/>
                    <a:pt x="79" y="120"/>
                  </a:cubicBezTo>
                  <a:cubicBezTo>
                    <a:pt x="79" y="116"/>
                    <a:pt x="76" y="110"/>
                    <a:pt x="72" y="110"/>
                  </a:cubicBezTo>
                  <a:cubicBezTo>
                    <a:pt x="71" y="110"/>
                    <a:pt x="69" y="111"/>
                    <a:pt x="68" y="113"/>
                  </a:cubicBezTo>
                  <a:cubicBezTo>
                    <a:pt x="69" y="113"/>
                    <a:pt x="69" y="113"/>
                    <a:pt x="70" y="114"/>
                  </a:cubicBezTo>
                  <a:close/>
                  <a:moveTo>
                    <a:pt x="122" y="122"/>
                  </a:moveTo>
                  <a:cubicBezTo>
                    <a:pt x="123" y="122"/>
                    <a:pt x="124" y="122"/>
                    <a:pt x="125" y="123"/>
                  </a:cubicBezTo>
                  <a:cubicBezTo>
                    <a:pt x="126" y="123"/>
                    <a:pt x="126" y="123"/>
                    <a:pt x="126" y="123"/>
                  </a:cubicBezTo>
                  <a:cubicBezTo>
                    <a:pt x="125" y="124"/>
                    <a:pt x="125" y="124"/>
                    <a:pt x="125" y="124"/>
                  </a:cubicBezTo>
                  <a:cubicBezTo>
                    <a:pt x="125" y="124"/>
                    <a:pt x="124" y="125"/>
                    <a:pt x="123" y="125"/>
                  </a:cubicBezTo>
                  <a:cubicBezTo>
                    <a:pt x="127" y="124"/>
                    <a:pt x="131" y="123"/>
                    <a:pt x="136" y="123"/>
                  </a:cubicBezTo>
                  <a:cubicBezTo>
                    <a:pt x="139" y="123"/>
                    <a:pt x="141" y="123"/>
                    <a:pt x="143" y="124"/>
                  </a:cubicBezTo>
                  <a:cubicBezTo>
                    <a:pt x="140" y="122"/>
                    <a:pt x="136" y="121"/>
                    <a:pt x="131" y="121"/>
                  </a:cubicBezTo>
                  <a:cubicBezTo>
                    <a:pt x="128" y="121"/>
                    <a:pt x="125" y="121"/>
                    <a:pt x="122" y="122"/>
                  </a:cubicBezTo>
                  <a:close/>
                  <a:moveTo>
                    <a:pt x="72" y="109"/>
                  </a:moveTo>
                  <a:cubicBezTo>
                    <a:pt x="77" y="109"/>
                    <a:pt x="81" y="115"/>
                    <a:pt x="81" y="120"/>
                  </a:cubicBezTo>
                  <a:cubicBezTo>
                    <a:pt x="81" y="121"/>
                    <a:pt x="81" y="122"/>
                    <a:pt x="81" y="123"/>
                  </a:cubicBezTo>
                  <a:cubicBezTo>
                    <a:pt x="82" y="121"/>
                    <a:pt x="82" y="118"/>
                    <a:pt x="81" y="114"/>
                  </a:cubicBezTo>
                  <a:cubicBezTo>
                    <a:pt x="79" y="110"/>
                    <a:pt x="75" y="108"/>
                    <a:pt x="71" y="109"/>
                  </a:cubicBezTo>
                  <a:cubicBezTo>
                    <a:pt x="72" y="109"/>
                    <a:pt x="72" y="109"/>
                    <a:pt x="72" y="109"/>
                  </a:cubicBezTo>
                  <a:close/>
                  <a:moveTo>
                    <a:pt x="36" y="65"/>
                  </a:moveTo>
                  <a:cubicBezTo>
                    <a:pt x="36" y="69"/>
                    <a:pt x="34" y="72"/>
                    <a:pt x="32" y="74"/>
                  </a:cubicBezTo>
                  <a:cubicBezTo>
                    <a:pt x="32" y="75"/>
                    <a:pt x="31" y="76"/>
                    <a:pt x="31" y="77"/>
                  </a:cubicBezTo>
                  <a:cubicBezTo>
                    <a:pt x="34" y="77"/>
                    <a:pt x="36" y="74"/>
                    <a:pt x="36" y="73"/>
                  </a:cubicBezTo>
                  <a:cubicBezTo>
                    <a:pt x="37" y="70"/>
                    <a:pt x="37" y="67"/>
                    <a:pt x="36" y="65"/>
                  </a:cubicBezTo>
                  <a:close/>
                  <a:moveTo>
                    <a:pt x="28" y="63"/>
                  </a:moveTo>
                  <a:cubicBezTo>
                    <a:pt x="27" y="65"/>
                    <a:pt x="27" y="69"/>
                    <a:pt x="27" y="72"/>
                  </a:cubicBezTo>
                  <a:cubicBezTo>
                    <a:pt x="27" y="73"/>
                    <a:pt x="28" y="73"/>
                    <a:pt x="28" y="74"/>
                  </a:cubicBezTo>
                  <a:cubicBezTo>
                    <a:pt x="30" y="71"/>
                    <a:pt x="32" y="67"/>
                    <a:pt x="31" y="65"/>
                  </a:cubicBezTo>
                  <a:cubicBezTo>
                    <a:pt x="30" y="64"/>
                    <a:pt x="30" y="63"/>
                    <a:pt x="28" y="63"/>
                  </a:cubicBezTo>
                  <a:close/>
                  <a:moveTo>
                    <a:pt x="32" y="36"/>
                  </a:moveTo>
                  <a:cubicBezTo>
                    <a:pt x="31" y="39"/>
                    <a:pt x="30" y="42"/>
                    <a:pt x="29" y="44"/>
                  </a:cubicBezTo>
                  <a:cubicBezTo>
                    <a:pt x="28" y="48"/>
                    <a:pt x="27" y="51"/>
                    <a:pt x="28" y="55"/>
                  </a:cubicBezTo>
                  <a:cubicBezTo>
                    <a:pt x="28" y="53"/>
                    <a:pt x="29" y="51"/>
                    <a:pt x="29" y="49"/>
                  </a:cubicBezTo>
                  <a:cubicBezTo>
                    <a:pt x="31" y="45"/>
                    <a:pt x="32" y="41"/>
                    <a:pt x="32" y="3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19" name="Полилиния 47"/>
            <p:cNvSpPr>
              <a:spLocks noEditPoints="1"/>
            </p:cNvSpPr>
            <p:nvPr/>
          </p:nvSpPr>
          <p:spPr bwMode="auto">
            <a:xfrm>
              <a:off x="895350" y="3316288"/>
              <a:ext cx="363538" cy="328613"/>
            </a:xfrm>
            <a:custGeom>
              <a:avLst/>
              <a:gdLst>
                <a:gd name="T0" fmla="*/ 50 w 161"/>
                <a:gd name="T1" fmla="*/ 8 h 146"/>
                <a:gd name="T2" fmla="*/ 60 w 161"/>
                <a:gd name="T3" fmla="*/ 25 h 146"/>
                <a:gd name="T4" fmla="*/ 54 w 161"/>
                <a:gd name="T5" fmla="*/ 17 h 146"/>
                <a:gd name="T6" fmla="*/ 63 w 161"/>
                <a:gd name="T7" fmla="*/ 34 h 146"/>
                <a:gd name="T8" fmla="*/ 49 w 161"/>
                <a:gd name="T9" fmla="*/ 37 h 146"/>
                <a:gd name="T10" fmla="*/ 41 w 161"/>
                <a:gd name="T11" fmla="*/ 13 h 146"/>
                <a:gd name="T12" fmla="*/ 16 w 161"/>
                <a:gd name="T13" fmla="*/ 62 h 146"/>
                <a:gd name="T14" fmla="*/ 34 w 161"/>
                <a:gd name="T15" fmla="*/ 92 h 146"/>
                <a:gd name="T16" fmla="*/ 27 w 161"/>
                <a:gd name="T17" fmla="*/ 146 h 146"/>
                <a:gd name="T18" fmla="*/ 33 w 161"/>
                <a:gd name="T19" fmla="*/ 104 h 146"/>
                <a:gd name="T20" fmla="*/ 26 w 161"/>
                <a:gd name="T21" fmla="*/ 102 h 146"/>
                <a:gd name="T22" fmla="*/ 30 w 161"/>
                <a:gd name="T23" fmla="*/ 101 h 146"/>
                <a:gd name="T24" fmla="*/ 4 w 161"/>
                <a:gd name="T25" fmla="*/ 60 h 146"/>
                <a:gd name="T26" fmla="*/ 41 w 161"/>
                <a:gd name="T27" fmla="*/ 10 h 146"/>
                <a:gd name="T28" fmla="*/ 51 w 161"/>
                <a:gd name="T29" fmla="*/ 4 h 146"/>
                <a:gd name="T30" fmla="*/ 145 w 161"/>
                <a:gd name="T31" fmla="*/ 13 h 146"/>
                <a:gd name="T32" fmla="*/ 142 w 161"/>
                <a:gd name="T33" fmla="*/ 0 h 146"/>
                <a:gd name="T34" fmla="*/ 141 w 161"/>
                <a:gd name="T35" fmla="*/ 33 h 146"/>
                <a:gd name="T36" fmla="*/ 50 w 161"/>
                <a:gd name="T37" fmla="*/ 8 h 146"/>
                <a:gd name="T38" fmla="*/ 137 w 161"/>
                <a:gd name="T39" fmla="*/ 31 h 146"/>
                <a:gd name="T40" fmla="*/ 148 w 161"/>
                <a:gd name="T41" fmla="*/ 16 h 146"/>
                <a:gd name="T42" fmla="*/ 70 w 161"/>
                <a:gd name="T43" fmla="*/ 8 h 146"/>
                <a:gd name="T44" fmla="*/ 137 w 161"/>
                <a:gd name="T45" fmla="*/ 31 h 146"/>
                <a:gd name="T46" fmla="*/ 26 w 161"/>
                <a:gd name="T47" fmla="*/ 84 h 146"/>
                <a:gd name="T48" fmla="*/ 22 w 161"/>
                <a:gd name="T49" fmla="*/ 16 h 146"/>
                <a:gd name="T50" fmla="*/ 26 w 161"/>
                <a:gd name="T51" fmla="*/ 84 h 146"/>
                <a:gd name="T52" fmla="*/ 57 w 161"/>
                <a:gd name="T53" fmla="*/ 28 h 146"/>
                <a:gd name="T54" fmla="*/ 46 w 161"/>
                <a:gd name="T55" fmla="*/ 16 h 146"/>
                <a:gd name="T56" fmla="*/ 57 w 161"/>
                <a:gd name="T57" fmla="*/ 28 h 146"/>
                <a:gd name="T58" fmla="*/ 57 w 161"/>
                <a:gd name="T59" fmla="*/ 31 h 146"/>
                <a:gd name="T60" fmla="*/ 46 w 161"/>
                <a:gd name="T61" fmla="*/ 28 h 146"/>
                <a:gd name="T62" fmla="*/ 57 w 161"/>
                <a:gd name="T63" fmla="*/ 31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61" h="146">
                  <a:moveTo>
                    <a:pt x="50" y="8"/>
                  </a:moveTo>
                  <a:cubicBezTo>
                    <a:pt x="55" y="14"/>
                    <a:pt x="53" y="20"/>
                    <a:pt x="60" y="25"/>
                  </a:cubicBezTo>
                  <a:cubicBezTo>
                    <a:pt x="62" y="23"/>
                    <a:pt x="58" y="18"/>
                    <a:pt x="54" y="17"/>
                  </a:cubicBezTo>
                  <a:cubicBezTo>
                    <a:pt x="64" y="13"/>
                    <a:pt x="65" y="25"/>
                    <a:pt x="63" y="34"/>
                  </a:cubicBezTo>
                  <a:cubicBezTo>
                    <a:pt x="59" y="36"/>
                    <a:pt x="55" y="37"/>
                    <a:pt x="49" y="37"/>
                  </a:cubicBezTo>
                  <a:cubicBezTo>
                    <a:pt x="43" y="31"/>
                    <a:pt x="43" y="19"/>
                    <a:pt x="41" y="13"/>
                  </a:cubicBezTo>
                  <a:cubicBezTo>
                    <a:pt x="14" y="14"/>
                    <a:pt x="9" y="41"/>
                    <a:pt x="16" y="62"/>
                  </a:cubicBezTo>
                  <a:cubicBezTo>
                    <a:pt x="19" y="72"/>
                    <a:pt x="30" y="81"/>
                    <a:pt x="34" y="92"/>
                  </a:cubicBezTo>
                  <a:cubicBezTo>
                    <a:pt x="41" y="111"/>
                    <a:pt x="38" y="129"/>
                    <a:pt x="27" y="146"/>
                  </a:cubicBezTo>
                  <a:cubicBezTo>
                    <a:pt x="28" y="137"/>
                    <a:pt x="39" y="121"/>
                    <a:pt x="33" y="104"/>
                  </a:cubicBezTo>
                  <a:cubicBezTo>
                    <a:pt x="31" y="102"/>
                    <a:pt x="29" y="102"/>
                    <a:pt x="26" y="102"/>
                  </a:cubicBezTo>
                  <a:cubicBezTo>
                    <a:pt x="26" y="100"/>
                    <a:pt x="28" y="101"/>
                    <a:pt x="30" y="101"/>
                  </a:cubicBezTo>
                  <a:cubicBezTo>
                    <a:pt x="28" y="89"/>
                    <a:pt x="7" y="79"/>
                    <a:pt x="4" y="60"/>
                  </a:cubicBezTo>
                  <a:cubicBezTo>
                    <a:pt x="1" y="34"/>
                    <a:pt x="12" y="6"/>
                    <a:pt x="41" y="10"/>
                  </a:cubicBezTo>
                  <a:cubicBezTo>
                    <a:pt x="45" y="9"/>
                    <a:pt x="47" y="5"/>
                    <a:pt x="51" y="4"/>
                  </a:cubicBezTo>
                  <a:cubicBezTo>
                    <a:pt x="86" y="1"/>
                    <a:pt x="128" y="46"/>
                    <a:pt x="145" y="13"/>
                  </a:cubicBezTo>
                  <a:cubicBezTo>
                    <a:pt x="146" y="6"/>
                    <a:pt x="144" y="3"/>
                    <a:pt x="142" y="0"/>
                  </a:cubicBezTo>
                  <a:cubicBezTo>
                    <a:pt x="161" y="2"/>
                    <a:pt x="149" y="29"/>
                    <a:pt x="141" y="33"/>
                  </a:cubicBezTo>
                  <a:cubicBezTo>
                    <a:pt x="111" y="47"/>
                    <a:pt x="71" y="4"/>
                    <a:pt x="50" y="8"/>
                  </a:cubicBezTo>
                  <a:close/>
                  <a:moveTo>
                    <a:pt x="137" y="31"/>
                  </a:moveTo>
                  <a:cubicBezTo>
                    <a:pt x="142" y="29"/>
                    <a:pt x="151" y="17"/>
                    <a:pt x="148" y="16"/>
                  </a:cubicBezTo>
                  <a:cubicBezTo>
                    <a:pt x="130" y="43"/>
                    <a:pt x="93" y="14"/>
                    <a:pt x="70" y="8"/>
                  </a:cubicBezTo>
                  <a:cubicBezTo>
                    <a:pt x="87" y="21"/>
                    <a:pt x="105" y="33"/>
                    <a:pt x="137" y="31"/>
                  </a:cubicBezTo>
                  <a:close/>
                  <a:moveTo>
                    <a:pt x="26" y="84"/>
                  </a:moveTo>
                  <a:cubicBezTo>
                    <a:pt x="10" y="71"/>
                    <a:pt x="7" y="27"/>
                    <a:pt x="22" y="16"/>
                  </a:cubicBezTo>
                  <a:cubicBezTo>
                    <a:pt x="0" y="29"/>
                    <a:pt x="5" y="78"/>
                    <a:pt x="26" y="84"/>
                  </a:cubicBezTo>
                  <a:close/>
                  <a:moveTo>
                    <a:pt x="57" y="28"/>
                  </a:moveTo>
                  <a:cubicBezTo>
                    <a:pt x="55" y="22"/>
                    <a:pt x="53" y="16"/>
                    <a:pt x="46" y="16"/>
                  </a:cubicBezTo>
                  <a:cubicBezTo>
                    <a:pt x="46" y="23"/>
                    <a:pt x="50" y="27"/>
                    <a:pt x="57" y="28"/>
                  </a:cubicBezTo>
                  <a:close/>
                  <a:moveTo>
                    <a:pt x="57" y="31"/>
                  </a:moveTo>
                  <a:cubicBezTo>
                    <a:pt x="51" y="33"/>
                    <a:pt x="49" y="24"/>
                    <a:pt x="46" y="28"/>
                  </a:cubicBezTo>
                  <a:cubicBezTo>
                    <a:pt x="47" y="31"/>
                    <a:pt x="56" y="40"/>
                    <a:pt x="57" y="3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20" name="Полилиния 48"/>
            <p:cNvSpPr>
              <a:spLocks noEditPoints="1"/>
            </p:cNvSpPr>
            <p:nvPr/>
          </p:nvSpPr>
          <p:spPr bwMode="auto">
            <a:xfrm>
              <a:off x="903288" y="3313113"/>
              <a:ext cx="336550" cy="338138"/>
            </a:xfrm>
            <a:custGeom>
              <a:avLst/>
              <a:gdLst>
                <a:gd name="T0" fmla="*/ 81 w 150"/>
                <a:gd name="T1" fmla="*/ 22 h 150"/>
                <a:gd name="T2" fmla="*/ 52 w 150"/>
                <a:gd name="T3" fmla="*/ 17 h 150"/>
                <a:gd name="T4" fmla="*/ 60 w 150"/>
                <a:gd name="T5" fmla="*/ 35 h 150"/>
                <a:gd name="T6" fmla="*/ 45 w 150"/>
                <a:gd name="T7" fmla="*/ 39 h 150"/>
                <a:gd name="T8" fmla="*/ 39 w 150"/>
                <a:gd name="T9" fmla="*/ 20 h 150"/>
                <a:gd name="T10" fmla="*/ 14 w 150"/>
                <a:gd name="T11" fmla="*/ 63 h 150"/>
                <a:gd name="T12" fmla="*/ 25 w 150"/>
                <a:gd name="T13" fmla="*/ 148 h 150"/>
                <a:gd name="T14" fmla="*/ 26 w 150"/>
                <a:gd name="T15" fmla="*/ 137 h 150"/>
                <a:gd name="T16" fmla="*/ 23 w 150"/>
                <a:gd name="T17" fmla="*/ 104 h 150"/>
                <a:gd name="T18" fmla="*/ 26 w 150"/>
                <a:gd name="T19" fmla="*/ 101 h 150"/>
                <a:gd name="T20" fmla="*/ 1 w 150"/>
                <a:gd name="T21" fmla="*/ 61 h 150"/>
                <a:gd name="T22" fmla="*/ 38 w 150"/>
                <a:gd name="T23" fmla="*/ 10 h 150"/>
                <a:gd name="T24" fmla="*/ 91 w 150"/>
                <a:gd name="T25" fmla="*/ 16 h 150"/>
                <a:gd name="T26" fmla="*/ 139 w 150"/>
                <a:gd name="T27" fmla="*/ 2 h 150"/>
                <a:gd name="T28" fmla="*/ 150 w 150"/>
                <a:gd name="T29" fmla="*/ 12 h 150"/>
                <a:gd name="T30" fmla="*/ 82 w 150"/>
                <a:gd name="T31" fmla="*/ 20 h 150"/>
                <a:gd name="T32" fmla="*/ 141 w 150"/>
                <a:gd name="T33" fmla="*/ 2 h 150"/>
                <a:gd name="T34" fmla="*/ 143 w 150"/>
                <a:gd name="T35" fmla="*/ 14 h 150"/>
                <a:gd name="T36" fmla="*/ 44 w 150"/>
                <a:gd name="T37" fmla="*/ 9 h 150"/>
                <a:gd name="T38" fmla="*/ 38 w 150"/>
                <a:gd name="T39" fmla="*/ 12 h 150"/>
                <a:gd name="T40" fmla="*/ 2 w 150"/>
                <a:gd name="T41" fmla="*/ 60 h 150"/>
                <a:gd name="T42" fmla="*/ 28 w 150"/>
                <a:gd name="T43" fmla="*/ 102 h 150"/>
                <a:gd name="T44" fmla="*/ 30 w 150"/>
                <a:gd name="T45" fmla="*/ 104 h 150"/>
                <a:gd name="T46" fmla="*/ 32 w 150"/>
                <a:gd name="T47" fmla="*/ 116 h 150"/>
                <a:gd name="T48" fmla="*/ 31 w 150"/>
                <a:gd name="T49" fmla="*/ 93 h 150"/>
                <a:gd name="T50" fmla="*/ 11 w 150"/>
                <a:gd name="T51" fmla="*/ 61 h 150"/>
                <a:gd name="T52" fmla="*/ 23 w 150"/>
                <a:gd name="T53" fmla="*/ 85 h 150"/>
                <a:gd name="T54" fmla="*/ 19 w 150"/>
                <a:gd name="T55" fmla="*/ 17 h 150"/>
                <a:gd name="T56" fmla="*/ 39 w 150"/>
                <a:gd name="T57" fmla="*/ 13 h 150"/>
                <a:gd name="T58" fmla="*/ 42 w 150"/>
                <a:gd name="T59" fmla="*/ 29 h 150"/>
                <a:gd name="T60" fmla="*/ 48 w 150"/>
                <a:gd name="T61" fmla="*/ 29 h 150"/>
                <a:gd name="T62" fmla="*/ 55 w 150"/>
                <a:gd name="T63" fmla="*/ 32 h 150"/>
                <a:gd name="T64" fmla="*/ 42 w 150"/>
                <a:gd name="T65" fmla="*/ 30 h 150"/>
                <a:gd name="T66" fmla="*/ 60 w 150"/>
                <a:gd name="T67" fmla="*/ 27 h 150"/>
                <a:gd name="T68" fmla="*/ 58 w 150"/>
                <a:gd name="T69" fmla="*/ 25 h 150"/>
                <a:gd name="T70" fmla="*/ 56 w 150"/>
                <a:gd name="T71" fmla="*/ 27 h 150"/>
                <a:gd name="T72" fmla="*/ 50 w 150"/>
                <a:gd name="T73" fmla="*/ 18 h 150"/>
                <a:gd name="T74" fmla="*/ 45 w 150"/>
                <a:gd name="T75" fmla="*/ 9 h 150"/>
                <a:gd name="T76" fmla="*/ 57 w 150"/>
                <a:gd name="T77" fmla="*/ 25 h 150"/>
                <a:gd name="T78" fmla="*/ 53 w 150"/>
                <a:gd name="T79" fmla="*/ 33 h 150"/>
                <a:gd name="T80" fmla="*/ 44 w 150"/>
                <a:gd name="T81" fmla="*/ 29 h 150"/>
                <a:gd name="T82" fmla="*/ 8 w 150"/>
                <a:gd name="T83" fmla="*/ 46 h 150"/>
                <a:gd name="T84" fmla="*/ 146 w 150"/>
                <a:gd name="T85" fmla="*/ 18 h 150"/>
                <a:gd name="T86" fmla="*/ 134 w 150"/>
                <a:gd name="T87" fmla="*/ 33 h 150"/>
                <a:gd name="T88" fmla="*/ 67 w 150"/>
                <a:gd name="T89" fmla="*/ 9 h 150"/>
                <a:gd name="T90" fmla="*/ 145 w 150"/>
                <a:gd name="T91" fmla="*/ 16 h 150"/>
                <a:gd name="T92" fmla="*/ 133 w 150"/>
                <a:gd name="T93" fmla="*/ 31 h 150"/>
                <a:gd name="T94" fmla="*/ 71 w 150"/>
                <a:gd name="T95" fmla="*/ 11 h 150"/>
                <a:gd name="T96" fmla="*/ 54 w 150"/>
                <a:gd name="T97" fmla="*/ 30 h 150"/>
                <a:gd name="T98" fmla="*/ 43 w 150"/>
                <a:gd name="T99" fmla="*/ 16 h 150"/>
                <a:gd name="T100" fmla="*/ 43 w 150"/>
                <a:gd name="T101" fmla="*/ 17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50" h="150">
                  <a:moveTo>
                    <a:pt x="150" y="12"/>
                  </a:moveTo>
                  <a:cubicBezTo>
                    <a:pt x="150" y="20"/>
                    <a:pt x="143" y="32"/>
                    <a:pt x="138" y="34"/>
                  </a:cubicBezTo>
                  <a:cubicBezTo>
                    <a:pt x="120" y="43"/>
                    <a:pt x="99" y="32"/>
                    <a:pt x="81" y="22"/>
                  </a:cubicBezTo>
                  <a:cubicBezTo>
                    <a:pt x="69" y="15"/>
                    <a:pt x="57" y="9"/>
                    <a:pt x="48" y="10"/>
                  </a:cubicBezTo>
                  <a:cubicBezTo>
                    <a:pt x="50" y="12"/>
                    <a:pt x="51" y="15"/>
                    <a:pt x="52" y="17"/>
                  </a:cubicBezTo>
                  <a:cubicBezTo>
                    <a:pt x="52" y="17"/>
                    <a:pt x="52" y="17"/>
                    <a:pt x="52" y="17"/>
                  </a:cubicBezTo>
                  <a:cubicBezTo>
                    <a:pt x="54" y="16"/>
                    <a:pt x="56" y="16"/>
                    <a:pt x="58" y="17"/>
                  </a:cubicBezTo>
                  <a:cubicBezTo>
                    <a:pt x="61" y="19"/>
                    <a:pt x="61" y="24"/>
                    <a:pt x="61" y="27"/>
                  </a:cubicBezTo>
                  <a:cubicBezTo>
                    <a:pt x="61" y="30"/>
                    <a:pt x="61" y="33"/>
                    <a:pt x="60" y="35"/>
                  </a:cubicBezTo>
                  <a:cubicBezTo>
                    <a:pt x="60" y="35"/>
                    <a:pt x="60" y="35"/>
                    <a:pt x="60" y="35"/>
                  </a:cubicBezTo>
                  <a:cubicBezTo>
                    <a:pt x="60" y="36"/>
                    <a:pt x="60" y="36"/>
                    <a:pt x="60" y="36"/>
                  </a:cubicBezTo>
                  <a:cubicBezTo>
                    <a:pt x="57" y="38"/>
                    <a:pt x="52" y="39"/>
                    <a:pt x="45" y="39"/>
                  </a:cubicBezTo>
                  <a:cubicBezTo>
                    <a:pt x="45" y="39"/>
                    <a:pt x="45" y="39"/>
                    <a:pt x="45" y="39"/>
                  </a:cubicBezTo>
                  <a:cubicBezTo>
                    <a:pt x="45" y="38"/>
                    <a:pt x="45" y="38"/>
                    <a:pt x="45" y="38"/>
                  </a:cubicBezTo>
                  <a:cubicBezTo>
                    <a:pt x="41" y="34"/>
                    <a:pt x="40" y="26"/>
                    <a:pt x="39" y="20"/>
                  </a:cubicBezTo>
                  <a:cubicBezTo>
                    <a:pt x="39" y="18"/>
                    <a:pt x="38" y="16"/>
                    <a:pt x="38" y="14"/>
                  </a:cubicBezTo>
                  <a:cubicBezTo>
                    <a:pt x="21" y="15"/>
                    <a:pt x="11" y="27"/>
                    <a:pt x="11" y="47"/>
                  </a:cubicBezTo>
                  <a:cubicBezTo>
                    <a:pt x="11" y="52"/>
                    <a:pt x="12" y="58"/>
                    <a:pt x="14" y="63"/>
                  </a:cubicBezTo>
                  <a:cubicBezTo>
                    <a:pt x="15" y="68"/>
                    <a:pt x="18" y="72"/>
                    <a:pt x="22" y="77"/>
                  </a:cubicBezTo>
                  <a:cubicBezTo>
                    <a:pt x="26" y="82"/>
                    <a:pt x="30" y="87"/>
                    <a:pt x="32" y="93"/>
                  </a:cubicBezTo>
                  <a:cubicBezTo>
                    <a:pt x="39" y="111"/>
                    <a:pt x="36" y="130"/>
                    <a:pt x="25" y="148"/>
                  </a:cubicBezTo>
                  <a:cubicBezTo>
                    <a:pt x="23" y="150"/>
                    <a:pt x="23" y="150"/>
                    <a:pt x="23" y="150"/>
                  </a:cubicBezTo>
                  <a:cubicBezTo>
                    <a:pt x="23" y="147"/>
                    <a:pt x="23" y="147"/>
                    <a:pt x="23" y="147"/>
                  </a:cubicBezTo>
                  <a:cubicBezTo>
                    <a:pt x="24" y="144"/>
                    <a:pt x="25" y="141"/>
                    <a:pt x="26" y="137"/>
                  </a:cubicBezTo>
                  <a:cubicBezTo>
                    <a:pt x="28" y="131"/>
                    <a:pt x="31" y="123"/>
                    <a:pt x="31" y="116"/>
                  </a:cubicBezTo>
                  <a:cubicBezTo>
                    <a:pt x="31" y="112"/>
                    <a:pt x="30" y="108"/>
                    <a:pt x="29" y="105"/>
                  </a:cubicBezTo>
                  <a:cubicBezTo>
                    <a:pt x="28" y="104"/>
                    <a:pt x="26" y="104"/>
                    <a:pt x="23" y="104"/>
                  </a:cubicBezTo>
                  <a:cubicBezTo>
                    <a:pt x="22" y="104"/>
                    <a:pt x="22" y="104"/>
                    <a:pt x="22" y="104"/>
                  </a:cubicBezTo>
                  <a:cubicBezTo>
                    <a:pt x="22" y="103"/>
                    <a:pt x="22" y="103"/>
                    <a:pt x="22" y="103"/>
                  </a:cubicBezTo>
                  <a:cubicBezTo>
                    <a:pt x="22" y="101"/>
                    <a:pt x="24" y="101"/>
                    <a:pt x="26" y="101"/>
                  </a:cubicBezTo>
                  <a:cubicBezTo>
                    <a:pt x="26" y="101"/>
                    <a:pt x="26" y="101"/>
                    <a:pt x="26" y="101"/>
                  </a:cubicBezTo>
                  <a:cubicBezTo>
                    <a:pt x="25" y="97"/>
                    <a:pt x="21" y="93"/>
                    <a:pt x="17" y="88"/>
                  </a:cubicBezTo>
                  <a:cubicBezTo>
                    <a:pt x="10" y="81"/>
                    <a:pt x="2" y="72"/>
                    <a:pt x="1" y="61"/>
                  </a:cubicBezTo>
                  <a:cubicBezTo>
                    <a:pt x="0" y="58"/>
                    <a:pt x="0" y="55"/>
                    <a:pt x="0" y="52"/>
                  </a:cubicBezTo>
                  <a:cubicBezTo>
                    <a:pt x="0" y="37"/>
                    <a:pt x="5" y="24"/>
                    <a:pt x="13" y="17"/>
                  </a:cubicBezTo>
                  <a:cubicBezTo>
                    <a:pt x="20" y="11"/>
                    <a:pt x="28" y="9"/>
                    <a:pt x="38" y="10"/>
                  </a:cubicBezTo>
                  <a:cubicBezTo>
                    <a:pt x="40" y="10"/>
                    <a:pt x="41" y="9"/>
                    <a:pt x="43" y="7"/>
                  </a:cubicBezTo>
                  <a:cubicBezTo>
                    <a:pt x="44" y="6"/>
                    <a:pt x="46" y="5"/>
                    <a:pt x="48" y="4"/>
                  </a:cubicBezTo>
                  <a:cubicBezTo>
                    <a:pt x="62" y="3"/>
                    <a:pt x="77" y="9"/>
                    <a:pt x="91" y="16"/>
                  </a:cubicBezTo>
                  <a:cubicBezTo>
                    <a:pt x="113" y="25"/>
                    <a:pt x="131" y="33"/>
                    <a:pt x="141" y="13"/>
                  </a:cubicBezTo>
                  <a:cubicBezTo>
                    <a:pt x="142" y="12"/>
                    <a:pt x="142" y="11"/>
                    <a:pt x="142" y="10"/>
                  </a:cubicBezTo>
                  <a:cubicBezTo>
                    <a:pt x="142" y="7"/>
                    <a:pt x="140" y="4"/>
                    <a:pt x="139" y="2"/>
                  </a:cubicBezTo>
                  <a:cubicBezTo>
                    <a:pt x="138" y="0"/>
                    <a:pt x="138" y="0"/>
                    <a:pt x="138" y="0"/>
                  </a:cubicBezTo>
                  <a:cubicBezTo>
                    <a:pt x="139" y="0"/>
                    <a:pt x="139" y="0"/>
                    <a:pt x="139" y="0"/>
                  </a:cubicBezTo>
                  <a:cubicBezTo>
                    <a:pt x="146" y="1"/>
                    <a:pt x="150" y="5"/>
                    <a:pt x="150" y="12"/>
                  </a:cubicBezTo>
                  <a:close/>
                  <a:moveTo>
                    <a:pt x="45" y="9"/>
                  </a:moveTo>
                  <a:cubicBezTo>
                    <a:pt x="47" y="9"/>
                    <a:pt x="47" y="9"/>
                    <a:pt x="47" y="9"/>
                  </a:cubicBezTo>
                  <a:cubicBezTo>
                    <a:pt x="56" y="7"/>
                    <a:pt x="68" y="13"/>
                    <a:pt x="82" y="20"/>
                  </a:cubicBezTo>
                  <a:cubicBezTo>
                    <a:pt x="100" y="30"/>
                    <a:pt x="120" y="41"/>
                    <a:pt x="138" y="33"/>
                  </a:cubicBezTo>
                  <a:cubicBezTo>
                    <a:pt x="142" y="31"/>
                    <a:pt x="148" y="20"/>
                    <a:pt x="148" y="12"/>
                  </a:cubicBezTo>
                  <a:cubicBezTo>
                    <a:pt x="148" y="8"/>
                    <a:pt x="147" y="3"/>
                    <a:pt x="141" y="2"/>
                  </a:cubicBezTo>
                  <a:cubicBezTo>
                    <a:pt x="142" y="4"/>
                    <a:pt x="143" y="7"/>
                    <a:pt x="143" y="10"/>
                  </a:cubicBezTo>
                  <a:cubicBezTo>
                    <a:pt x="143" y="11"/>
                    <a:pt x="143" y="13"/>
                    <a:pt x="143" y="14"/>
                  </a:cubicBezTo>
                  <a:cubicBezTo>
                    <a:pt x="143" y="14"/>
                    <a:pt x="143" y="14"/>
                    <a:pt x="143" y="14"/>
                  </a:cubicBezTo>
                  <a:cubicBezTo>
                    <a:pt x="132" y="35"/>
                    <a:pt x="112" y="26"/>
                    <a:pt x="91" y="17"/>
                  </a:cubicBezTo>
                  <a:cubicBezTo>
                    <a:pt x="76" y="11"/>
                    <a:pt x="62" y="5"/>
                    <a:pt x="48" y="6"/>
                  </a:cubicBezTo>
                  <a:cubicBezTo>
                    <a:pt x="46" y="6"/>
                    <a:pt x="45" y="7"/>
                    <a:pt x="44" y="9"/>
                  </a:cubicBezTo>
                  <a:cubicBezTo>
                    <a:pt x="42" y="10"/>
                    <a:pt x="41" y="11"/>
                    <a:pt x="39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29" y="10"/>
                    <a:pt x="20" y="13"/>
                    <a:pt x="14" y="18"/>
                  </a:cubicBezTo>
                  <a:cubicBezTo>
                    <a:pt x="6" y="25"/>
                    <a:pt x="2" y="37"/>
                    <a:pt x="2" y="52"/>
                  </a:cubicBezTo>
                  <a:cubicBezTo>
                    <a:pt x="2" y="55"/>
                    <a:pt x="2" y="58"/>
                    <a:pt x="2" y="60"/>
                  </a:cubicBezTo>
                  <a:cubicBezTo>
                    <a:pt x="4" y="72"/>
                    <a:pt x="11" y="80"/>
                    <a:pt x="18" y="87"/>
                  </a:cubicBezTo>
                  <a:cubicBezTo>
                    <a:pt x="23" y="92"/>
                    <a:pt x="27" y="97"/>
                    <a:pt x="28" y="102"/>
                  </a:cubicBezTo>
                  <a:cubicBezTo>
                    <a:pt x="28" y="102"/>
                    <a:pt x="28" y="102"/>
                    <a:pt x="28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8" y="103"/>
                    <a:pt x="29" y="103"/>
                    <a:pt x="30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2" y="108"/>
                    <a:pt x="32" y="112"/>
                    <a:pt x="32" y="116"/>
                  </a:cubicBezTo>
                  <a:cubicBezTo>
                    <a:pt x="32" y="124"/>
                    <a:pt x="30" y="131"/>
                    <a:pt x="28" y="138"/>
                  </a:cubicBezTo>
                  <a:cubicBezTo>
                    <a:pt x="27" y="140"/>
                    <a:pt x="26" y="141"/>
                    <a:pt x="26" y="143"/>
                  </a:cubicBezTo>
                  <a:cubicBezTo>
                    <a:pt x="35" y="127"/>
                    <a:pt x="37" y="110"/>
                    <a:pt x="31" y="93"/>
                  </a:cubicBezTo>
                  <a:cubicBezTo>
                    <a:pt x="28" y="88"/>
                    <a:pt x="25" y="83"/>
                    <a:pt x="21" y="78"/>
                  </a:cubicBezTo>
                  <a:cubicBezTo>
                    <a:pt x="17" y="73"/>
                    <a:pt x="14" y="69"/>
                    <a:pt x="12" y="64"/>
                  </a:cubicBezTo>
                  <a:cubicBezTo>
                    <a:pt x="12" y="63"/>
                    <a:pt x="12" y="62"/>
                    <a:pt x="11" y="61"/>
                  </a:cubicBezTo>
                  <a:cubicBezTo>
                    <a:pt x="13" y="71"/>
                    <a:pt x="17" y="79"/>
                    <a:pt x="23" y="84"/>
                  </a:cubicBezTo>
                  <a:cubicBezTo>
                    <a:pt x="26" y="86"/>
                    <a:pt x="26" y="86"/>
                    <a:pt x="26" y="86"/>
                  </a:cubicBezTo>
                  <a:cubicBezTo>
                    <a:pt x="23" y="85"/>
                    <a:pt x="23" y="85"/>
                    <a:pt x="23" y="85"/>
                  </a:cubicBezTo>
                  <a:cubicBezTo>
                    <a:pt x="10" y="82"/>
                    <a:pt x="4" y="64"/>
                    <a:pt x="4" y="49"/>
                  </a:cubicBezTo>
                  <a:cubicBezTo>
                    <a:pt x="4" y="34"/>
                    <a:pt x="9" y="21"/>
                    <a:pt x="18" y="16"/>
                  </a:cubicBezTo>
                  <a:cubicBezTo>
                    <a:pt x="19" y="17"/>
                    <a:pt x="19" y="17"/>
                    <a:pt x="19" y="17"/>
                  </a:cubicBezTo>
                  <a:cubicBezTo>
                    <a:pt x="15" y="21"/>
                    <a:pt x="12" y="28"/>
                    <a:pt x="10" y="37"/>
                  </a:cubicBezTo>
                  <a:cubicBezTo>
                    <a:pt x="13" y="22"/>
                    <a:pt x="23" y="14"/>
                    <a:pt x="38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40" y="15"/>
                    <a:pt x="40" y="18"/>
                    <a:pt x="40" y="20"/>
                  </a:cubicBezTo>
                  <a:cubicBezTo>
                    <a:pt x="41" y="23"/>
                    <a:pt x="41" y="26"/>
                    <a:pt x="42" y="29"/>
                  </a:cubicBezTo>
                  <a:cubicBezTo>
                    <a:pt x="42" y="29"/>
                    <a:pt x="42" y="29"/>
                    <a:pt x="42" y="29"/>
                  </a:cubicBezTo>
                  <a:cubicBezTo>
                    <a:pt x="43" y="28"/>
                    <a:pt x="44" y="27"/>
                    <a:pt x="44" y="27"/>
                  </a:cubicBezTo>
                  <a:cubicBezTo>
                    <a:pt x="46" y="27"/>
                    <a:pt x="47" y="28"/>
                    <a:pt x="48" y="29"/>
                  </a:cubicBezTo>
                  <a:cubicBezTo>
                    <a:pt x="50" y="31"/>
                    <a:pt x="52" y="32"/>
                    <a:pt x="54" y="31"/>
                  </a:cubicBezTo>
                  <a:cubicBezTo>
                    <a:pt x="55" y="31"/>
                    <a:pt x="55" y="31"/>
                    <a:pt x="55" y="31"/>
                  </a:cubicBezTo>
                  <a:cubicBezTo>
                    <a:pt x="55" y="32"/>
                    <a:pt x="55" y="32"/>
                    <a:pt x="55" y="32"/>
                  </a:cubicBezTo>
                  <a:cubicBezTo>
                    <a:pt x="54" y="35"/>
                    <a:pt x="53" y="36"/>
                    <a:pt x="52" y="37"/>
                  </a:cubicBezTo>
                  <a:cubicBezTo>
                    <a:pt x="48" y="38"/>
                    <a:pt x="43" y="32"/>
                    <a:pt x="42" y="30"/>
                  </a:cubicBezTo>
                  <a:cubicBezTo>
                    <a:pt x="42" y="30"/>
                    <a:pt x="42" y="30"/>
                    <a:pt x="42" y="30"/>
                  </a:cubicBezTo>
                  <a:cubicBezTo>
                    <a:pt x="43" y="33"/>
                    <a:pt x="44" y="35"/>
                    <a:pt x="46" y="37"/>
                  </a:cubicBezTo>
                  <a:cubicBezTo>
                    <a:pt x="52" y="38"/>
                    <a:pt x="56" y="37"/>
                    <a:pt x="59" y="35"/>
                  </a:cubicBezTo>
                  <a:cubicBezTo>
                    <a:pt x="60" y="32"/>
                    <a:pt x="60" y="30"/>
                    <a:pt x="60" y="27"/>
                  </a:cubicBezTo>
                  <a:cubicBezTo>
                    <a:pt x="60" y="23"/>
                    <a:pt x="59" y="20"/>
                    <a:pt x="57" y="18"/>
                  </a:cubicBezTo>
                  <a:cubicBezTo>
                    <a:pt x="56" y="18"/>
                    <a:pt x="55" y="18"/>
                    <a:pt x="53" y="18"/>
                  </a:cubicBezTo>
                  <a:cubicBezTo>
                    <a:pt x="56" y="19"/>
                    <a:pt x="58" y="22"/>
                    <a:pt x="58" y="25"/>
                  </a:cubicBezTo>
                  <a:cubicBezTo>
                    <a:pt x="58" y="26"/>
                    <a:pt x="58" y="26"/>
                    <a:pt x="57" y="27"/>
                  </a:cubicBezTo>
                  <a:cubicBezTo>
                    <a:pt x="57" y="27"/>
                    <a:pt x="57" y="27"/>
                    <a:pt x="57" y="27"/>
                  </a:cubicBezTo>
                  <a:cubicBezTo>
                    <a:pt x="56" y="27"/>
                    <a:pt x="56" y="27"/>
                    <a:pt x="56" y="27"/>
                  </a:cubicBezTo>
                  <a:cubicBezTo>
                    <a:pt x="53" y="24"/>
                    <a:pt x="52" y="21"/>
                    <a:pt x="51" y="19"/>
                  </a:cubicBezTo>
                  <a:cubicBezTo>
                    <a:pt x="49" y="18"/>
                    <a:pt x="49" y="18"/>
                    <a:pt x="49" y="18"/>
                  </a:cubicBezTo>
                  <a:cubicBezTo>
                    <a:pt x="50" y="18"/>
                    <a:pt x="50" y="18"/>
                    <a:pt x="50" y="18"/>
                  </a:cubicBezTo>
                  <a:cubicBezTo>
                    <a:pt x="50" y="17"/>
                    <a:pt x="50" y="17"/>
                    <a:pt x="50" y="17"/>
                  </a:cubicBezTo>
                  <a:cubicBezTo>
                    <a:pt x="49" y="15"/>
                    <a:pt x="49" y="12"/>
                    <a:pt x="46" y="10"/>
                  </a:cubicBezTo>
                  <a:lnTo>
                    <a:pt x="45" y="9"/>
                  </a:lnTo>
                  <a:close/>
                  <a:moveTo>
                    <a:pt x="57" y="25"/>
                  </a:moveTo>
                  <a:cubicBezTo>
                    <a:pt x="57" y="24"/>
                    <a:pt x="55" y="21"/>
                    <a:pt x="53" y="19"/>
                  </a:cubicBezTo>
                  <a:cubicBezTo>
                    <a:pt x="53" y="21"/>
                    <a:pt x="54" y="23"/>
                    <a:pt x="57" y="25"/>
                  </a:cubicBezTo>
                  <a:close/>
                  <a:moveTo>
                    <a:pt x="44" y="29"/>
                  </a:moveTo>
                  <a:cubicBezTo>
                    <a:pt x="45" y="32"/>
                    <a:pt x="49" y="36"/>
                    <a:pt x="51" y="35"/>
                  </a:cubicBezTo>
                  <a:cubicBezTo>
                    <a:pt x="52" y="35"/>
                    <a:pt x="53" y="34"/>
                    <a:pt x="53" y="33"/>
                  </a:cubicBezTo>
                  <a:cubicBezTo>
                    <a:pt x="51" y="33"/>
                    <a:pt x="49" y="32"/>
                    <a:pt x="47" y="30"/>
                  </a:cubicBezTo>
                  <a:cubicBezTo>
                    <a:pt x="46" y="30"/>
                    <a:pt x="45" y="29"/>
                    <a:pt x="45" y="29"/>
                  </a:cubicBezTo>
                  <a:cubicBezTo>
                    <a:pt x="44" y="29"/>
                    <a:pt x="44" y="29"/>
                    <a:pt x="44" y="29"/>
                  </a:cubicBezTo>
                  <a:close/>
                  <a:moveTo>
                    <a:pt x="5" y="49"/>
                  </a:moveTo>
                  <a:cubicBezTo>
                    <a:pt x="5" y="62"/>
                    <a:pt x="10" y="77"/>
                    <a:pt x="19" y="82"/>
                  </a:cubicBezTo>
                  <a:cubicBezTo>
                    <a:pt x="12" y="74"/>
                    <a:pt x="8" y="58"/>
                    <a:pt x="8" y="46"/>
                  </a:cubicBezTo>
                  <a:cubicBezTo>
                    <a:pt x="8" y="36"/>
                    <a:pt x="10" y="28"/>
                    <a:pt x="13" y="22"/>
                  </a:cubicBezTo>
                  <a:cubicBezTo>
                    <a:pt x="8" y="29"/>
                    <a:pt x="5" y="38"/>
                    <a:pt x="5" y="49"/>
                  </a:cubicBezTo>
                  <a:close/>
                  <a:moveTo>
                    <a:pt x="146" y="18"/>
                  </a:moveTo>
                  <a:cubicBezTo>
                    <a:pt x="146" y="18"/>
                    <a:pt x="146" y="18"/>
                    <a:pt x="146" y="18"/>
                  </a:cubicBezTo>
                  <a:cubicBezTo>
                    <a:pt x="146" y="21"/>
                    <a:pt x="139" y="31"/>
                    <a:pt x="134" y="33"/>
                  </a:cubicBezTo>
                  <a:cubicBezTo>
                    <a:pt x="134" y="33"/>
                    <a:pt x="134" y="33"/>
                    <a:pt x="134" y="33"/>
                  </a:cubicBezTo>
                  <a:cubicBezTo>
                    <a:pt x="103" y="35"/>
                    <a:pt x="85" y="24"/>
                    <a:pt x="66" y="10"/>
                  </a:cubicBezTo>
                  <a:cubicBezTo>
                    <a:pt x="63" y="8"/>
                    <a:pt x="63" y="8"/>
                    <a:pt x="63" y="8"/>
                  </a:cubicBezTo>
                  <a:cubicBezTo>
                    <a:pt x="67" y="9"/>
                    <a:pt x="67" y="9"/>
                    <a:pt x="67" y="9"/>
                  </a:cubicBezTo>
                  <a:cubicBezTo>
                    <a:pt x="73" y="10"/>
                    <a:pt x="80" y="13"/>
                    <a:pt x="88" y="17"/>
                  </a:cubicBezTo>
                  <a:cubicBezTo>
                    <a:pt x="108" y="26"/>
                    <a:pt x="131" y="36"/>
                    <a:pt x="144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6" y="16"/>
                    <a:pt x="146" y="16"/>
                    <a:pt x="146" y="18"/>
                  </a:cubicBezTo>
                  <a:close/>
                  <a:moveTo>
                    <a:pt x="133" y="31"/>
                  </a:moveTo>
                  <a:cubicBezTo>
                    <a:pt x="138" y="29"/>
                    <a:pt x="144" y="21"/>
                    <a:pt x="145" y="18"/>
                  </a:cubicBezTo>
                  <a:cubicBezTo>
                    <a:pt x="131" y="37"/>
                    <a:pt x="108" y="27"/>
                    <a:pt x="87" y="18"/>
                  </a:cubicBezTo>
                  <a:cubicBezTo>
                    <a:pt x="81" y="15"/>
                    <a:pt x="76" y="13"/>
                    <a:pt x="71" y="11"/>
                  </a:cubicBezTo>
                  <a:cubicBezTo>
                    <a:pt x="88" y="23"/>
                    <a:pt x="105" y="33"/>
                    <a:pt x="133" y="31"/>
                  </a:cubicBezTo>
                  <a:close/>
                  <a:moveTo>
                    <a:pt x="55" y="30"/>
                  </a:moveTo>
                  <a:cubicBezTo>
                    <a:pt x="54" y="30"/>
                    <a:pt x="54" y="30"/>
                    <a:pt x="54" y="30"/>
                  </a:cubicBezTo>
                  <a:cubicBezTo>
                    <a:pt x="47" y="29"/>
                    <a:pt x="42" y="25"/>
                    <a:pt x="42" y="17"/>
                  </a:cubicBezTo>
                  <a:cubicBezTo>
                    <a:pt x="42" y="16"/>
                    <a:pt x="42" y="16"/>
                    <a:pt x="42" y="16"/>
                  </a:cubicBezTo>
                  <a:cubicBezTo>
                    <a:pt x="43" y="16"/>
                    <a:pt x="43" y="16"/>
                    <a:pt x="43" y="16"/>
                  </a:cubicBezTo>
                  <a:cubicBezTo>
                    <a:pt x="50" y="17"/>
                    <a:pt x="53" y="23"/>
                    <a:pt x="55" y="29"/>
                  </a:cubicBezTo>
                  <a:lnTo>
                    <a:pt x="55" y="30"/>
                  </a:lnTo>
                  <a:close/>
                  <a:moveTo>
                    <a:pt x="43" y="17"/>
                  </a:moveTo>
                  <a:cubicBezTo>
                    <a:pt x="44" y="24"/>
                    <a:pt x="47" y="27"/>
                    <a:pt x="53" y="28"/>
                  </a:cubicBezTo>
                  <a:cubicBezTo>
                    <a:pt x="51" y="23"/>
                    <a:pt x="49" y="19"/>
                    <a:pt x="43" y="1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21" name="Полилиния 49"/>
            <p:cNvSpPr>
              <a:spLocks noEditPoints="1"/>
            </p:cNvSpPr>
            <p:nvPr/>
          </p:nvSpPr>
          <p:spPr bwMode="auto">
            <a:xfrm>
              <a:off x="4162425" y="3344863"/>
              <a:ext cx="334963" cy="328613"/>
            </a:xfrm>
            <a:custGeom>
              <a:avLst/>
              <a:gdLst>
                <a:gd name="T0" fmla="*/ 61 w 149"/>
                <a:gd name="T1" fmla="*/ 17 h 146"/>
                <a:gd name="T2" fmla="*/ 70 w 149"/>
                <a:gd name="T3" fmla="*/ 13 h 146"/>
                <a:gd name="T4" fmla="*/ 67 w 149"/>
                <a:gd name="T5" fmla="*/ 22 h 146"/>
                <a:gd name="T6" fmla="*/ 71 w 149"/>
                <a:gd name="T7" fmla="*/ 8 h 146"/>
                <a:gd name="T8" fmla="*/ 77 w 149"/>
                <a:gd name="T9" fmla="*/ 20 h 146"/>
                <a:gd name="T10" fmla="*/ 146 w 149"/>
                <a:gd name="T11" fmla="*/ 39 h 146"/>
                <a:gd name="T12" fmla="*/ 125 w 149"/>
                <a:gd name="T13" fmla="*/ 103 h 146"/>
                <a:gd name="T14" fmla="*/ 146 w 149"/>
                <a:gd name="T15" fmla="*/ 99 h 146"/>
                <a:gd name="T16" fmla="*/ 148 w 149"/>
                <a:gd name="T17" fmla="*/ 120 h 146"/>
                <a:gd name="T18" fmla="*/ 129 w 149"/>
                <a:gd name="T19" fmla="*/ 119 h 146"/>
                <a:gd name="T20" fmla="*/ 141 w 149"/>
                <a:gd name="T21" fmla="*/ 143 h 146"/>
                <a:gd name="T22" fmla="*/ 124 w 149"/>
                <a:gd name="T23" fmla="*/ 108 h 146"/>
                <a:gd name="T24" fmla="*/ 121 w 149"/>
                <a:gd name="T25" fmla="*/ 76 h 146"/>
                <a:gd name="T26" fmla="*/ 132 w 149"/>
                <a:gd name="T27" fmla="*/ 18 h 146"/>
                <a:gd name="T28" fmla="*/ 46 w 149"/>
                <a:gd name="T29" fmla="*/ 31 h 146"/>
                <a:gd name="T30" fmla="*/ 0 w 149"/>
                <a:gd name="T31" fmla="*/ 27 h 146"/>
                <a:gd name="T32" fmla="*/ 60 w 149"/>
                <a:gd name="T33" fmla="*/ 24 h 146"/>
                <a:gd name="T34" fmla="*/ 58 w 149"/>
                <a:gd name="T35" fmla="*/ 11 h 146"/>
                <a:gd name="T36" fmla="*/ 68 w 149"/>
                <a:gd name="T37" fmla="*/ 8 h 146"/>
                <a:gd name="T38" fmla="*/ 61 w 149"/>
                <a:gd name="T39" fmla="*/ 17 h 146"/>
                <a:gd name="T40" fmla="*/ 58 w 149"/>
                <a:gd name="T41" fmla="*/ 27 h 146"/>
                <a:gd name="T42" fmla="*/ 31 w 149"/>
                <a:gd name="T43" fmla="*/ 25 h 146"/>
                <a:gd name="T44" fmla="*/ 58 w 149"/>
                <a:gd name="T45" fmla="*/ 27 h 146"/>
                <a:gd name="T46" fmla="*/ 101 w 149"/>
                <a:gd name="T47" fmla="*/ 11 h 146"/>
                <a:gd name="T48" fmla="*/ 88 w 149"/>
                <a:gd name="T49" fmla="*/ 20 h 146"/>
                <a:gd name="T50" fmla="*/ 101 w 149"/>
                <a:gd name="T51" fmla="*/ 11 h 146"/>
                <a:gd name="T52" fmla="*/ 142 w 149"/>
                <a:gd name="T53" fmla="*/ 32 h 146"/>
                <a:gd name="T54" fmla="*/ 141 w 149"/>
                <a:gd name="T55" fmla="*/ 34 h 146"/>
                <a:gd name="T56" fmla="*/ 122 w 149"/>
                <a:gd name="T57" fmla="*/ 95 h 146"/>
                <a:gd name="T58" fmla="*/ 142 w 149"/>
                <a:gd name="T59" fmla="*/ 32 h 146"/>
                <a:gd name="T60" fmla="*/ 145 w 149"/>
                <a:gd name="T61" fmla="*/ 119 h 146"/>
                <a:gd name="T62" fmla="*/ 142 w 149"/>
                <a:gd name="T63" fmla="*/ 106 h 146"/>
                <a:gd name="T64" fmla="*/ 132 w 149"/>
                <a:gd name="T65" fmla="*/ 106 h 146"/>
                <a:gd name="T66" fmla="*/ 145 w 149"/>
                <a:gd name="T67" fmla="*/ 119 h 146"/>
                <a:gd name="T68" fmla="*/ 146 w 149"/>
                <a:gd name="T69" fmla="*/ 103 h 146"/>
                <a:gd name="T70" fmla="*/ 134 w 149"/>
                <a:gd name="T71" fmla="*/ 103 h 146"/>
                <a:gd name="T72" fmla="*/ 146 w 149"/>
                <a:gd name="T73" fmla="*/ 103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49" h="146">
                  <a:moveTo>
                    <a:pt x="61" y="17"/>
                  </a:moveTo>
                  <a:cubicBezTo>
                    <a:pt x="64" y="17"/>
                    <a:pt x="67" y="9"/>
                    <a:pt x="70" y="13"/>
                  </a:cubicBezTo>
                  <a:cubicBezTo>
                    <a:pt x="68" y="15"/>
                    <a:pt x="65" y="17"/>
                    <a:pt x="67" y="22"/>
                  </a:cubicBezTo>
                  <a:cubicBezTo>
                    <a:pt x="78" y="22"/>
                    <a:pt x="72" y="11"/>
                    <a:pt x="71" y="8"/>
                  </a:cubicBezTo>
                  <a:cubicBezTo>
                    <a:pt x="75" y="4"/>
                    <a:pt x="81" y="15"/>
                    <a:pt x="77" y="20"/>
                  </a:cubicBezTo>
                  <a:cubicBezTo>
                    <a:pt x="103" y="0"/>
                    <a:pt x="144" y="7"/>
                    <a:pt x="146" y="39"/>
                  </a:cubicBezTo>
                  <a:cubicBezTo>
                    <a:pt x="148" y="63"/>
                    <a:pt x="123" y="79"/>
                    <a:pt x="125" y="103"/>
                  </a:cubicBezTo>
                  <a:cubicBezTo>
                    <a:pt x="130" y="105"/>
                    <a:pt x="138" y="94"/>
                    <a:pt x="146" y="99"/>
                  </a:cubicBezTo>
                  <a:cubicBezTo>
                    <a:pt x="149" y="104"/>
                    <a:pt x="147" y="114"/>
                    <a:pt x="148" y="120"/>
                  </a:cubicBezTo>
                  <a:cubicBezTo>
                    <a:pt x="142" y="125"/>
                    <a:pt x="135" y="122"/>
                    <a:pt x="129" y="119"/>
                  </a:cubicBezTo>
                  <a:cubicBezTo>
                    <a:pt x="129" y="131"/>
                    <a:pt x="129" y="143"/>
                    <a:pt x="141" y="143"/>
                  </a:cubicBezTo>
                  <a:cubicBezTo>
                    <a:pt x="120" y="146"/>
                    <a:pt x="125" y="125"/>
                    <a:pt x="124" y="108"/>
                  </a:cubicBezTo>
                  <a:cubicBezTo>
                    <a:pt x="123" y="95"/>
                    <a:pt x="118" y="88"/>
                    <a:pt x="121" y="76"/>
                  </a:cubicBezTo>
                  <a:cubicBezTo>
                    <a:pt x="125" y="57"/>
                    <a:pt x="149" y="40"/>
                    <a:pt x="132" y="18"/>
                  </a:cubicBezTo>
                  <a:cubicBezTo>
                    <a:pt x="101" y="5"/>
                    <a:pt x="76" y="33"/>
                    <a:pt x="46" y="31"/>
                  </a:cubicBezTo>
                  <a:cubicBezTo>
                    <a:pt x="31" y="30"/>
                    <a:pt x="16" y="16"/>
                    <a:pt x="0" y="27"/>
                  </a:cubicBezTo>
                  <a:cubicBezTo>
                    <a:pt x="14" y="12"/>
                    <a:pt x="37" y="23"/>
                    <a:pt x="60" y="24"/>
                  </a:cubicBezTo>
                  <a:cubicBezTo>
                    <a:pt x="62" y="22"/>
                    <a:pt x="58" y="15"/>
                    <a:pt x="58" y="11"/>
                  </a:cubicBezTo>
                  <a:cubicBezTo>
                    <a:pt x="61" y="10"/>
                    <a:pt x="64" y="4"/>
                    <a:pt x="68" y="8"/>
                  </a:cubicBezTo>
                  <a:cubicBezTo>
                    <a:pt x="67" y="9"/>
                    <a:pt x="59" y="9"/>
                    <a:pt x="61" y="17"/>
                  </a:cubicBezTo>
                  <a:close/>
                  <a:moveTo>
                    <a:pt x="58" y="27"/>
                  </a:moveTo>
                  <a:cubicBezTo>
                    <a:pt x="49" y="25"/>
                    <a:pt x="41" y="22"/>
                    <a:pt x="31" y="25"/>
                  </a:cubicBezTo>
                  <a:cubicBezTo>
                    <a:pt x="41" y="26"/>
                    <a:pt x="49" y="32"/>
                    <a:pt x="58" y="27"/>
                  </a:cubicBezTo>
                  <a:close/>
                  <a:moveTo>
                    <a:pt x="101" y="11"/>
                  </a:moveTo>
                  <a:cubicBezTo>
                    <a:pt x="98" y="14"/>
                    <a:pt x="85" y="15"/>
                    <a:pt x="88" y="20"/>
                  </a:cubicBezTo>
                  <a:cubicBezTo>
                    <a:pt x="90" y="15"/>
                    <a:pt x="104" y="16"/>
                    <a:pt x="101" y="11"/>
                  </a:cubicBezTo>
                  <a:close/>
                  <a:moveTo>
                    <a:pt x="142" y="32"/>
                  </a:moveTo>
                  <a:cubicBezTo>
                    <a:pt x="140" y="29"/>
                    <a:pt x="138" y="30"/>
                    <a:pt x="141" y="34"/>
                  </a:cubicBezTo>
                  <a:cubicBezTo>
                    <a:pt x="139" y="59"/>
                    <a:pt x="121" y="67"/>
                    <a:pt x="122" y="95"/>
                  </a:cubicBezTo>
                  <a:cubicBezTo>
                    <a:pt x="127" y="73"/>
                    <a:pt x="146" y="59"/>
                    <a:pt x="142" y="32"/>
                  </a:cubicBezTo>
                  <a:close/>
                  <a:moveTo>
                    <a:pt x="145" y="119"/>
                  </a:moveTo>
                  <a:cubicBezTo>
                    <a:pt x="145" y="113"/>
                    <a:pt x="145" y="109"/>
                    <a:pt x="142" y="106"/>
                  </a:cubicBezTo>
                  <a:cubicBezTo>
                    <a:pt x="139" y="106"/>
                    <a:pt x="135" y="106"/>
                    <a:pt x="132" y="106"/>
                  </a:cubicBezTo>
                  <a:cubicBezTo>
                    <a:pt x="126" y="113"/>
                    <a:pt x="134" y="121"/>
                    <a:pt x="145" y="119"/>
                  </a:cubicBezTo>
                  <a:close/>
                  <a:moveTo>
                    <a:pt x="146" y="103"/>
                  </a:moveTo>
                  <a:cubicBezTo>
                    <a:pt x="142" y="100"/>
                    <a:pt x="137" y="100"/>
                    <a:pt x="134" y="103"/>
                  </a:cubicBezTo>
                  <a:cubicBezTo>
                    <a:pt x="139" y="101"/>
                    <a:pt x="144" y="107"/>
                    <a:pt x="146" y="10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22" name="Полилиния 50"/>
            <p:cNvSpPr>
              <a:spLocks noEditPoints="1"/>
            </p:cNvSpPr>
            <p:nvPr/>
          </p:nvSpPr>
          <p:spPr bwMode="auto">
            <a:xfrm>
              <a:off x="4162425" y="3359150"/>
              <a:ext cx="334963" cy="309563"/>
            </a:xfrm>
            <a:custGeom>
              <a:avLst/>
              <a:gdLst>
                <a:gd name="T0" fmla="*/ 69 w 149"/>
                <a:gd name="T1" fmla="*/ 3 h 138"/>
                <a:gd name="T2" fmla="*/ 64 w 149"/>
                <a:gd name="T3" fmla="*/ 7 h 138"/>
                <a:gd name="T4" fmla="*/ 70 w 149"/>
                <a:gd name="T5" fmla="*/ 7 h 138"/>
                <a:gd name="T6" fmla="*/ 70 w 149"/>
                <a:gd name="T7" fmla="*/ 3 h 138"/>
                <a:gd name="T8" fmla="*/ 73 w 149"/>
                <a:gd name="T9" fmla="*/ 1 h 138"/>
                <a:gd name="T10" fmla="*/ 147 w 149"/>
                <a:gd name="T11" fmla="*/ 33 h 138"/>
                <a:gd name="T12" fmla="*/ 142 w 149"/>
                <a:gd name="T13" fmla="*/ 91 h 138"/>
                <a:gd name="T14" fmla="*/ 149 w 149"/>
                <a:gd name="T15" fmla="*/ 114 h 138"/>
                <a:gd name="T16" fmla="*/ 130 w 149"/>
                <a:gd name="T17" fmla="*/ 114 h 138"/>
                <a:gd name="T18" fmla="*/ 137 w 149"/>
                <a:gd name="T19" fmla="*/ 138 h 138"/>
                <a:gd name="T20" fmla="*/ 122 w 149"/>
                <a:gd name="T21" fmla="*/ 94 h 138"/>
                <a:gd name="T22" fmla="*/ 129 w 149"/>
                <a:gd name="T23" fmla="*/ 51 h 138"/>
                <a:gd name="T24" fmla="*/ 49 w 149"/>
                <a:gd name="T25" fmla="*/ 26 h 138"/>
                <a:gd name="T26" fmla="*/ 1 w 149"/>
                <a:gd name="T27" fmla="*/ 21 h 138"/>
                <a:gd name="T28" fmla="*/ 39 w 149"/>
                <a:gd name="T29" fmla="*/ 15 h 138"/>
                <a:gd name="T30" fmla="*/ 58 w 149"/>
                <a:gd name="T31" fmla="*/ 5 h 138"/>
                <a:gd name="T32" fmla="*/ 67 w 149"/>
                <a:gd name="T33" fmla="*/ 2 h 138"/>
                <a:gd name="T34" fmla="*/ 60 w 149"/>
                <a:gd name="T35" fmla="*/ 10 h 138"/>
                <a:gd name="T36" fmla="*/ 77 w 149"/>
                <a:gd name="T37" fmla="*/ 14 h 138"/>
                <a:gd name="T38" fmla="*/ 73 w 149"/>
                <a:gd name="T39" fmla="*/ 15 h 138"/>
                <a:gd name="T40" fmla="*/ 68 w 149"/>
                <a:gd name="T41" fmla="*/ 8 h 138"/>
                <a:gd name="T42" fmla="*/ 61 w 149"/>
                <a:gd name="T43" fmla="*/ 12 h 138"/>
                <a:gd name="T44" fmla="*/ 60 w 149"/>
                <a:gd name="T45" fmla="*/ 19 h 138"/>
                <a:gd name="T46" fmla="*/ 7 w 149"/>
                <a:gd name="T47" fmla="*/ 17 h 138"/>
                <a:gd name="T48" fmla="*/ 40 w 149"/>
                <a:gd name="T49" fmla="*/ 17 h 138"/>
                <a:gd name="T50" fmla="*/ 60 w 149"/>
                <a:gd name="T51" fmla="*/ 20 h 138"/>
                <a:gd name="T52" fmla="*/ 31 w 149"/>
                <a:gd name="T53" fmla="*/ 20 h 138"/>
                <a:gd name="T54" fmla="*/ 49 w 149"/>
                <a:gd name="T55" fmla="*/ 24 h 138"/>
                <a:gd name="T56" fmla="*/ 87 w 149"/>
                <a:gd name="T57" fmla="*/ 12 h 138"/>
                <a:gd name="T58" fmla="*/ 77 w 149"/>
                <a:gd name="T59" fmla="*/ 14 h 138"/>
                <a:gd name="T60" fmla="*/ 124 w 149"/>
                <a:gd name="T61" fmla="*/ 97 h 138"/>
                <a:gd name="T62" fmla="*/ 101 w 149"/>
                <a:gd name="T63" fmla="*/ 4 h 138"/>
                <a:gd name="T64" fmla="*/ 89 w 149"/>
                <a:gd name="T65" fmla="*/ 14 h 138"/>
                <a:gd name="T66" fmla="*/ 133 w 149"/>
                <a:gd name="T67" fmla="*/ 12 h 138"/>
                <a:gd name="T68" fmla="*/ 131 w 149"/>
                <a:gd name="T69" fmla="*/ 55 h 138"/>
                <a:gd name="T70" fmla="*/ 140 w 149"/>
                <a:gd name="T71" fmla="*/ 24 h 138"/>
                <a:gd name="T72" fmla="*/ 123 w 149"/>
                <a:gd name="T73" fmla="*/ 89 h 138"/>
                <a:gd name="T74" fmla="*/ 135 w 149"/>
                <a:gd name="T75" fmla="*/ 137 h 138"/>
                <a:gd name="T76" fmla="*/ 141 w 149"/>
                <a:gd name="T77" fmla="*/ 116 h 138"/>
                <a:gd name="T78" fmla="*/ 147 w 149"/>
                <a:gd name="T79" fmla="*/ 98 h 138"/>
                <a:gd name="T80" fmla="*/ 131 w 149"/>
                <a:gd name="T81" fmla="*/ 99 h 138"/>
                <a:gd name="T82" fmla="*/ 146 w 149"/>
                <a:gd name="T83" fmla="*/ 94 h 138"/>
                <a:gd name="T84" fmla="*/ 88 w 149"/>
                <a:gd name="T85" fmla="*/ 12 h 138"/>
                <a:gd name="T86" fmla="*/ 95 w 149"/>
                <a:gd name="T87" fmla="*/ 9 h 138"/>
                <a:gd name="T88" fmla="*/ 40 w 149"/>
                <a:gd name="T89" fmla="*/ 19 h 138"/>
                <a:gd name="T90" fmla="*/ 56 w 149"/>
                <a:gd name="T91" fmla="*/ 21 h 138"/>
                <a:gd name="T92" fmla="*/ 141 w 149"/>
                <a:gd name="T93" fmla="*/ 28 h 138"/>
                <a:gd name="T94" fmla="*/ 131 w 149"/>
                <a:gd name="T95" fmla="*/ 66 h 138"/>
                <a:gd name="T96" fmla="*/ 141 w 149"/>
                <a:gd name="T97" fmla="*/ 97 h 138"/>
                <a:gd name="T98" fmla="*/ 143 w 149"/>
                <a:gd name="T99" fmla="*/ 100 h 138"/>
                <a:gd name="T100" fmla="*/ 130 w 149"/>
                <a:gd name="T101" fmla="*/ 108 h 138"/>
                <a:gd name="T102" fmla="*/ 131 w 149"/>
                <a:gd name="T103" fmla="*/ 107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49" h="138">
                  <a:moveTo>
                    <a:pt x="65" y="0"/>
                  </a:moveTo>
                  <a:cubicBezTo>
                    <a:pt x="66" y="0"/>
                    <a:pt x="68" y="1"/>
                    <a:pt x="69" y="2"/>
                  </a:cubicBezTo>
                  <a:cubicBezTo>
                    <a:pt x="69" y="2"/>
                    <a:pt x="69" y="2"/>
                    <a:pt x="69" y="2"/>
                  </a:cubicBezTo>
                  <a:cubicBezTo>
                    <a:pt x="69" y="3"/>
                    <a:pt x="69" y="3"/>
                    <a:pt x="69" y="3"/>
                  </a:cubicBezTo>
                  <a:cubicBezTo>
                    <a:pt x="68" y="3"/>
                    <a:pt x="68" y="3"/>
                    <a:pt x="67" y="4"/>
                  </a:cubicBezTo>
                  <a:cubicBezTo>
                    <a:pt x="65" y="4"/>
                    <a:pt x="63" y="4"/>
                    <a:pt x="62" y="6"/>
                  </a:cubicBezTo>
                  <a:cubicBezTo>
                    <a:pt x="62" y="7"/>
                    <a:pt x="61" y="8"/>
                    <a:pt x="62" y="10"/>
                  </a:cubicBezTo>
                  <a:cubicBezTo>
                    <a:pt x="63" y="9"/>
                    <a:pt x="63" y="8"/>
                    <a:pt x="64" y="7"/>
                  </a:cubicBezTo>
                  <a:cubicBezTo>
                    <a:pt x="66" y="6"/>
                    <a:pt x="67" y="5"/>
                    <a:pt x="68" y="5"/>
                  </a:cubicBezTo>
                  <a:cubicBezTo>
                    <a:pt x="69" y="5"/>
                    <a:pt x="70" y="5"/>
                    <a:pt x="70" y="6"/>
                  </a:cubicBezTo>
                  <a:cubicBezTo>
                    <a:pt x="71" y="6"/>
                    <a:pt x="71" y="6"/>
                    <a:pt x="71" y="6"/>
                  </a:cubicBezTo>
                  <a:cubicBezTo>
                    <a:pt x="70" y="7"/>
                    <a:pt x="70" y="7"/>
                    <a:pt x="70" y="7"/>
                  </a:cubicBezTo>
                  <a:cubicBezTo>
                    <a:pt x="70" y="8"/>
                    <a:pt x="69" y="8"/>
                    <a:pt x="69" y="9"/>
                  </a:cubicBezTo>
                  <a:cubicBezTo>
                    <a:pt x="68" y="11"/>
                    <a:pt x="67" y="12"/>
                    <a:pt x="67" y="16"/>
                  </a:cubicBezTo>
                  <a:cubicBezTo>
                    <a:pt x="70" y="16"/>
                    <a:pt x="71" y="15"/>
                    <a:pt x="72" y="14"/>
                  </a:cubicBezTo>
                  <a:cubicBezTo>
                    <a:pt x="74" y="11"/>
                    <a:pt x="71" y="5"/>
                    <a:pt x="70" y="3"/>
                  </a:cubicBezTo>
                  <a:cubicBezTo>
                    <a:pt x="70" y="2"/>
                    <a:pt x="70" y="2"/>
                    <a:pt x="70" y="2"/>
                  </a:cubicBezTo>
                  <a:cubicBezTo>
                    <a:pt x="71" y="2"/>
                    <a:pt x="71" y="2"/>
                    <a:pt x="71" y="2"/>
                  </a:cubicBezTo>
                  <a:cubicBezTo>
                    <a:pt x="71" y="1"/>
                    <a:pt x="72" y="1"/>
                    <a:pt x="73" y="1"/>
                  </a:cubicBezTo>
                  <a:cubicBezTo>
                    <a:pt x="73" y="1"/>
                    <a:pt x="73" y="1"/>
                    <a:pt x="73" y="1"/>
                  </a:cubicBezTo>
                  <a:cubicBezTo>
                    <a:pt x="75" y="1"/>
                    <a:pt x="77" y="3"/>
                    <a:pt x="78" y="5"/>
                  </a:cubicBezTo>
                  <a:cubicBezTo>
                    <a:pt x="79" y="7"/>
                    <a:pt x="79" y="9"/>
                    <a:pt x="79" y="11"/>
                  </a:cubicBezTo>
                  <a:cubicBezTo>
                    <a:pt x="88" y="5"/>
                    <a:pt x="99" y="2"/>
                    <a:pt x="110" y="2"/>
                  </a:cubicBezTo>
                  <a:cubicBezTo>
                    <a:pt x="131" y="2"/>
                    <a:pt x="145" y="14"/>
                    <a:pt x="147" y="33"/>
                  </a:cubicBezTo>
                  <a:cubicBezTo>
                    <a:pt x="148" y="45"/>
                    <a:pt x="142" y="55"/>
                    <a:pt x="137" y="65"/>
                  </a:cubicBezTo>
                  <a:cubicBezTo>
                    <a:pt x="131" y="75"/>
                    <a:pt x="125" y="85"/>
                    <a:pt x="126" y="97"/>
                  </a:cubicBezTo>
                  <a:cubicBezTo>
                    <a:pt x="127" y="97"/>
                    <a:pt x="130" y="96"/>
                    <a:pt x="132" y="95"/>
                  </a:cubicBezTo>
                  <a:cubicBezTo>
                    <a:pt x="135" y="93"/>
                    <a:pt x="138" y="91"/>
                    <a:pt x="142" y="91"/>
                  </a:cubicBezTo>
                  <a:cubicBezTo>
                    <a:pt x="144" y="91"/>
                    <a:pt x="145" y="92"/>
                    <a:pt x="147" y="93"/>
                  </a:cubicBezTo>
                  <a:cubicBezTo>
                    <a:pt x="147" y="93"/>
                    <a:pt x="147" y="93"/>
                    <a:pt x="147" y="93"/>
                  </a:cubicBezTo>
                  <a:cubicBezTo>
                    <a:pt x="149" y="96"/>
                    <a:pt x="149" y="101"/>
                    <a:pt x="149" y="106"/>
                  </a:cubicBezTo>
                  <a:cubicBezTo>
                    <a:pt x="148" y="109"/>
                    <a:pt x="148" y="112"/>
                    <a:pt x="149" y="114"/>
                  </a:cubicBezTo>
                  <a:cubicBezTo>
                    <a:pt x="149" y="115"/>
                    <a:pt x="149" y="115"/>
                    <a:pt x="149" y="115"/>
                  </a:cubicBezTo>
                  <a:cubicBezTo>
                    <a:pt x="148" y="115"/>
                    <a:pt x="148" y="115"/>
                    <a:pt x="148" y="115"/>
                  </a:cubicBezTo>
                  <a:cubicBezTo>
                    <a:pt x="146" y="117"/>
                    <a:pt x="143" y="118"/>
                    <a:pt x="141" y="118"/>
                  </a:cubicBezTo>
                  <a:cubicBezTo>
                    <a:pt x="137" y="118"/>
                    <a:pt x="134" y="116"/>
                    <a:pt x="130" y="114"/>
                  </a:cubicBezTo>
                  <a:cubicBezTo>
                    <a:pt x="130" y="115"/>
                    <a:pt x="130" y="115"/>
                    <a:pt x="130" y="115"/>
                  </a:cubicBezTo>
                  <a:cubicBezTo>
                    <a:pt x="130" y="126"/>
                    <a:pt x="130" y="136"/>
                    <a:pt x="141" y="136"/>
                  </a:cubicBezTo>
                  <a:cubicBezTo>
                    <a:pt x="141" y="138"/>
                    <a:pt x="141" y="138"/>
                    <a:pt x="141" y="138"/>
                  </a:cubicBezTo>
                  <a:cubicBezTo>
                    <a:pt x="139" y="138"/>
                    <a:pt x="138" y="138"/>
                    <a:pt x="137" y="138"/>
                  </a:cubicBezTo>
                  <a:cubicBezTo>
                    <a:pt x="123" y="138"/>
                    <a:pt x="123" y="125"/>
                    <a:pt x="123" y="112"/>
                  </a:cubicBezTo>
                  <a:cubicBezTo>
                    <a:pt x="123" y="108"/>
                    <a:pt x="123" y="105"/>
                    <a:pt x="123" y="102"/>
                  </a:cubicBezTo>
                  <a:cubicBezTo>
                    <a:pt x="123" y="99"/>
                    <a:pt x="122" y="96"/>
                    <a:pt x="122" y="94"/>
                  </a:cubicBezTo>
                  <a:cubicBezTo>
                    <a:pt x="122" y="94"/>
                    <a:pt x="122" y="94"/>
                    <a:pt x="122" y="94"/>
                  </a:cubicBezTo>
                  <a:cubicBezTo>
                    <a:pt x="122" y="93"/>
                    <a:pt x="122" y="93"/>
                    <a:pt x="122" y="93"/>
                  </a:cubicBezTo>
                  <a:cubicBezTo>
                    <a:pt x="121" y="92"/>
                    <a:pt x="121" y="91"/>
                    <a:pt x="121" y="90"/>
                  </a:cubicBezTo>
                  <a:cubicBezTo>
                    <a:pt x="120" y="84"/>
                    <a:pt x="118" y="78"/>
                    <a:pt x="120" y="70"/>
                  </a:cubicBezTo>
                  <a:cubicBezTo>
                    <a:pt x="122" y="64"/>
                    <a:pt x="125" y="57"/>
                    <a:pt x="129" y="51"/>
                  </a:cubicBezTo>
                  <a:cubicBezTo>
                    <a:pt x="136" y="39"/>
                    <a:pt x="143" y="27"/>
                    <a:pt x="132" y="13"/>
                  </a:cubicBezTo>
                  <a:cubicBezTo>
                    <a:pt x="126" y="11"/>
                    <a:pt x="121" y="10"/>
                    <a:pt x="115" y="10"/>
                  </a:cubicBezTo>
                  <a:cubicBezTo>
                    <a:pt x="104" y="10"/>
                    <a:pt x="93" y="14"/>
                    <a:pt x="83" y="18"/>
                  </a:cubicBezTo>
                  <a:cubicBezTo>
                    <a:pt x="72" y="22"/>
                    <a:pt x="61" y="26"/>
                    <a:pt x="49" y="26"/>
                  </a:cubicBezTo>
                  <a:cubicBezTo>
                    <a:pt x="48" y="26"/>
                    <a:pt x="47" y="26"/>
                    <a:pt x="45" y="26"/>
                  </a:cubicBezTo>
                  <a:cubicBezTo>
                    <a:pt x="40" y="25"/>
                    <a:pt x="35" y="23"/>
                    <a:pt x="30" y="22"/>
                  </a:cubicBezTo>
                  <a:cubicBezTo>
                    <a:pt x="25" y="19"/>
                    <a:pt x="19" y="17"/>
                    <a:pt x="13" y="17"/>
                  </a:cubicBezTo>
                  <a:cubicBezTo>
                    <a:pt x="9" y="17"/>
                    <a:pt x="4" y="19"/>
                    <a:pt x="1" y="21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5" y="15"/>
                    <a:pt x="11" y="13"/>
                    <a:pt x="20" y="13"/>
                  </a:cubicBezTo>
                  <a:cubicBezTo>
                    <a:pt x="20" y="13"/>
                    <a:pt x="20" y="13"/>
                    <a:pt x="20" y="13"/>
                  </a:cubicBezTo>
                  <a:cubicBezTo>
                    <a:pt x="26" y="13"/>
                    <a:pt x="33" y="14"/>
                    <a:pt x="39" y="15"/>
                  </a:cubicBezTo>
                  <a:cubicBezTo>
                    <a:pt x="46" y="16"/>
                    <a:pt x="53" y="17"/>
                    <a:pt x="59" y="17"/>
                  </a:cubicBezTo>
                  <a:cubicBezTo>
                    <a:pt x="61" y="16"/>
                    <a:pt x="60" y="13"/>
                    <a:pt x="59" y="10"/>
                  </a:cubicBezTo>
                  <a:cubicBezTo>
                    <a:pt x="58" y="8"/>
                    <a:pt x="58" y="7"/>
                    <a:pt x="58" y="5"/>
                  </a:cubicBezTo>
                  <a:cubicBezTo>
                    <a:pt x="58" y="5"/>
                    <a:pt x="58" y="5"/>
                    <a:pt x="58" y="5"/>
                  </a:cubicBezTo>
                  <a:cubicBezTo>
                    <a:pt x="58" y="4"/>
                    <a:pt x="58" y="4"/>
                    <a:pt x="58" y="4"/>
                  </a:cubicBezTo>
                  <a:cubicBezTo>
                    <a:pt x="59" y="4"/>
                    <a:pt x="59" y="3"/>
                    <a:pt x="60" y="3"/>
                  </a:cubicBezTo>
                  <a:cubicBezTo>
                    <a:pt x="62" y="1"/>
                    <a:pt x="63" y="0"/>
                    <a:pt x="65" y="0"/>
                  </a:cubicBezTo>
                  <a:close/>
                  <a:moveTo>
                    <a:pt x="67" y="2"/>
                  </a:moveTo>
                  <a:cubicBezTo>
                    <a:pt x="65" y="1"/>
                    <a:pt x="63" y="2"/>
                    <a:pt x="61" y="4"/>
                  </a:cubicBezTo>
                  <a:cubicBezTo>
                    <a:pt x="60" y="4"/>
                    <a:pt x="60" y="5"/>
                    <a:pt x="59" y="5"/>
                  </a:cubicBezTo>
                  <a:cubicBezTo>
                    <a:pt x="59" y="7"/>
                    <a:pt x="60" y="8"/>
                    <a:pt x="60" y="10"/>
                  </a:cubicBezTo>
                  <a:cubicBezTo>
                    <a:pt x="60" y="10"/>
                    <a:pt x="60" y="10"/>
                    <a:pt x="60" y="10"/>
                  </a:cubicBezTo>
                  <a:cubicBezTo>
                    <a:pt x="60" y="8"/>
                    <a:pt x="60" y="7"/>
                    <a:pt x="61" y="5"/>
                  </a:cubicBezTo>
                  <a:cubicBezTo>
                    <a:pt x="62" y="3"/>
                    <a:pt x="65" y="3"/>
                    <a:pt x="66" y="2"/>
                  </a:cubicBezTo>
                  <a:cubicBezTo>
                    <a:pt x="66" y="2"/>
                    <a:pt x="67" y="2"/>
                    <a:pt x="67" y="2"/>
                  </a:cubicBezTo>
                  <a:close/>
                  <a:moveTo>
                    <a:pt x="77" y="14"/>
                  </a:moveTo>
                  <a:cubicBezTo>
                    <a:pt x="76" y="13"/>
                    <a:pt x="76" y="13"/>
                    <a:pt x="76" y="13"/>
                  </a:cubicBezTo>
                  <a:cubicBezTo>
                    <a:pt x="78" y="11"/>
                    <a:pt x="78" y="8"/>
                    <a:pt x="77" y="6"/>
                  </a:cubicBezTo>
                  <a:cubicBezTo>
                    <a:pt x="75" y="3"/>
                    <a:pt x="73" y="1"/>
                    <a:pt x="72" y="2"/>
                  </a:cubicBezTo>
                  <a:cubicBezTo>
                    <a:pt x="73" y="5"/>
                    <a:pt x="76" y="11"/>
                    <a:pt x="73" y="15"/>
                  </a:cubicBezTo>
                  <a:cubicBezTo>
                    <a:pt x="72" y="16"/>
                    <a:pt x="70" y="17"/>
                    <a:pt x="67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5" y="12"/>
                    <a:pt x="66" y="10"/>
                    <a:pt x="68" y="8"/>
                  </a:cubicBezTo>
                  <a:cubicBezTo>
                    <a:pt x="68" y="8"/>
                    <a:pt x="68" y="7"/>
                    <a:pt x="69" y="7"/>
                  </a:cubicBezTo>
                  <a:cubicBezTo>
                    <a:pt x="69" y="6"/>
                    <a:pt x="68" y="6"/>
                    <a:pt x="68" y="6"/>
                  </a:cubicBezTo>
                  <a:cubicBezTo>
                    <a:pt x="67" y="6"/>
                    <a:pt x="66" y="7"/>
                    <a:pt x="65" y="8"/>
                  </a:cubicBezTo>
                  <a:cubicBezTo>
                    <a:pt x="64" y="10"/>
                    <a:pt x="63" y="11"/>
                    <a:pt x="61" y="12"/>
                  </a:cubicBezTo>
                  <a:cubicBezTo>
                    <a:pt x="61" y="12"/>
                    <a:pt x="61" y="12"/>
                    <a:pt x="61" y="12"/>
                  </a:cubicBezTo>
                  <a:cubicBezTo>
                    <a:pt x="61" y="14"/>
                    <a:pt x="62" y="17"/>
                    <a:pt x="60" y="18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53" y="18"/>
                    <a:pt x="46" y="17"/>
                    <a:pt x="39" y="16"/>
                  </a:cubicBezTo>
                  <a:cubicBezTo>
                    <a:pt x="32" y="15"/>
                    <a:pt x="26" y="14"/>
                    <a:pt x="20" y="14"/>
                  </a:cubicBezTo>
                  <a:cubicBezTo>
                    <a:pt x="20" y="14"/>
                    <a:pt x="20" y="14"/>
                    <a:pt x="20" y="14"/>
                  </a:cubicBezTo>
                  <a:cubicBezTo>
                    <a:pt x="15" y="14"/>
                    <a:pt x="11" y="15"/>
                    <a:pt x="7" y="17"/>
                  </a:cubicBezTo>
                  <a:cubicBezTo>
                    <a:pt x="9" y="16"/>
                    <a:pt x="11" y="16"/>
                    <a:pt x="13" y="16"/>
                  </a:cubicBezTo>
                  <a:cubicBezTo>
                    <a:pt x="18" y="16"/>
                    <a:pt x="24" y="18"/>
                    <a:pt x="29" y="19"/>
                  </a:cubicBezTo>
                  <a:cubicBezTo>
                    <a:pt x="31" y="19"/>
                    <a:pt x="31" y="19"/>
                    <a:pt x="31" y="19"/>
                  </a:cubicBezTo>
                  <a:cubicBezTo>
                    <a:pt x="34" y="18"/>
                    <a:pt x="37" y="17"/>
                    <a:pt x="40" y="17"/>
                  </a:cubicBezTo>
                  <a:cubicBezTo>
                    <a:pt x="40" y="17"/>
                    <a:pt x="40" y="17"/>
                    <a:pt x="40" y="17"/>
                  </a:cubicBezTo>
                  <a:cubicBezTo>
                    <a:pt x="45" y="17"/>
                    <a:pt x="49" y="18"/>
                    <a:pt x="54" y="19"/>
                  </a:cubicBezTo>
                  <a:cubicBezTo>
                    <a:pt x="55" y="19"/>
                    <a:pt x="57" y="20"/>
                    <a:pt x="58" y="20"/>
                  </a:cubicBezTo>
                  <a:cubicBezTo>
                    <a:pt x="60" y="20"/>
                    <a:pt x="60" y="20"/>
                    <a:pt x="60" y="20"/>
                  </a:cubicBezTo>
                  <a:cubicBezTo>
                    <a:pt x="59" y="21"/>
                    <a:pt x="59" y="21"/>
                    <a:pt x="59" y="21"/>
                  </a:cubicBezTo>
                  <a:cubicBezTo>
                    <a:pt x="56" y="23"/>
                    <a:pt x="53" y="24"/>
                    <a:pt x="50" y="24"/>
                  </a:cubicBezTo>
                  <a:cubicBezTo>
                    <a:pt x="47" y="24"/>
                    <a:pt x="43" y="23"/>
                    <a:pt x="40" y="22"/>
                  </a:cubicBezTo>
                  <a:cubicBezTo>
                    <a:pt x="37" y="21"/>
                    <a:pt x="34" y="20"/>
                    <a:pt x="31" y="20"/>
                  </a:cubicBezTo>
                  <a:cubicBezTo>
                    <a:pt x="30" y="20"/>
                    <a:pt x="30" y="20"/>
                    <a:pt x="30" y="20"/>
                  </a:cubicBezTo>
                  <a:cubicBezTo>
                    <a:pt x="30" y="20"/>
                    <a:pt x="31" y="20"/>
                    <a:pt x="31" y="20"/>
                  </a:cubicBezTo>
                  <a:cubicBezTo>
                    <a:pt x="36" y="22"/>
                    <a:pt x="41" y="24"/>
                    <a:pt x="46" y="24"/>
                  </a:cubicBezTo>
                  <a:cubicBezTo>
                    <a:pt x="47" y="24"/>
                    <a:pt x="48" y="24"/>
                    <a:pt x="49" y="24"/>
                  </a:cubicBezTo>
                  <a:cubicBezTo>
                    <a:pt x="61" y="24"/>
                    <a:pt x="72" y="20"/>
                    <a:pt x="82" y="16"/>
                  </a:cubicBezTo>
                  <a:cubicBezTo>
                    <a:pt x="84" y="16"/>
                    <a:pt x="86" y="15"/>
                    <a:pt x="88" y="14"/>
                  </a:cubicBezTo>
                  <a:cubicBezTo>
                    <a:pt x="88" y="14"/>
                    <a:pt x="88" y="14"/>
                    <a:pt x="88" y="14"/>
                  </a:cubicBezTo>
                  <a:cubicBezTo>
                    <a:pt x="87" y="13"/>
                    <a:pt x="87" y="12"/>
                    <a:pt x="87" y="12"/>
                  </a:cubicBezTo>
                  <a:cubicBezTo>
                    <a:pt x="88" y="10"/>
                    <a:pt x="91" y="9"/>
                    <a:pt x="94" y="7"/>
                  </a:cubicBezTo>
                  <a:cubicBezTo>
                    <a:pt x="97" y="7"/>
                    <a:pt x="99" y="6"/>
                    <a:pt x="100" y="5"/>
                  </a:cubicBezTo>
                  <a:cubicBezTo>
                    <a:pt x="101" y="4"/>
                    <a:pt x="101" y="4"/>
                    <a:pt x="101" y="4"/>
                  </a:cubicBezTo>
                  <a:cubicBezTo>
                    <a:pt x="92" y="6"/>
                    <a:pt x="84" y="9"/>
                    <a:pt x="77" y="14"/>
                  </a:cubicBezTo>
                  <a:close/>
                  <a:moveTo>
                    <a:pt x="126" y="98"/>
                  </a:moveTo>
                  <a:cubicBezTo>
                    <a:pt x="126" y="98"/>
                    <a:pt x="125" y="98"/>
                    <a:pt x="125" y="98"/>
                  </a:cubicBezTo>
                  <a:cubicBezTo>
                    <a:pt x="124" y="98"/>
                    <a:pt x="124" y="98"/>
                    <a:pt x="124" y="98"/>
                  </a:cubicBezTo>
                  <a:cubicBezTo>
                    <a:pt x="124" y="97"/>
                    <a:pt x="124" y="97"/>
                    <a:pt x="124" y="97"/>
                  </a:cubicBezTo>
                  <a:cubicBezTo>
                    <a:pt x="123" y="85"/>
                    <a:pt x="129" y="74"/>
                    <a:pt x="135" y="64"/>
                  </a:cubicBezTo>
                  <a:cubicBezTo>
                    <a:pt x="141" y="54"/>
                    <a:pt x="147" y="45"/>
                    <a:pt x="146" y="34"/>
                  </a:cubicBezTo>
                  <a:cubicBezTo>
                    <a:pt x="144" y="15"/>
                    <a:pt x="130" y="4"/>
                    <a:pt x="110" y="4"/>
                  </a:cubicBezTo>
                  <a:cubicBezTo>
                    <a:pt x="107" y="4"/>
                    <a:pt x="104" y="4"/>
                    <a:pt x="101" y="4"/>
                  </a:cubicBezTo>
                  <a:cubicBezTo>
                    <a:pt x="102" y="5"/>
                    <a:pt x="102" y="5"/>
                    <a:pt x="102" y="5"/>
                  </a:cubicBezTo>
                  <a:cubicBezTo>
                    <a:pt x="102" y="6"/>
                    <a:pt x="102" y="6"/>
                    <a:pt x="102" y="7"/>
                  </a:cubicBezTo>
                  <a:cubicBezTo>
                    <a:pt x="101" y="9"/>
                    <a:pt x="99" y="10"/>
                    <a:pt x="96" y="11"/>
                  </a:cubicBezTo>
                  <a:cubicBezTo>
                    <a:pt x="93" y="11"/>
                    <a:pt x="90" y="12"/>
                    <a:pt x="89" y="14"/>
                  </a:cubicBezTo>
                  <a:cubicBezTo>
                    <a:pt x="97" y="11"/>
                    <a:pt x="106" y="8"/>
                    <a:pt x="115" y="8"/>
                  </a:cubicBezTo>
                  <a:cubicBezTo>
                    <a:pt x="121" y="8"/>
                    <a:pt x="127" y="9"/>
                    <a:pt x="132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45" y="27"/>
                    <a:pt x="137" y="40"/>
                    <a:pt x="130" y="52"/>
                  </a:cubicBezTo>
                  <a:cubicBezTo>
                    <a:pt x="126" y="58"/>
                    <a:pt x="123" y="64"/>
                    <a:pt x="122" y="71"/>
                  </a:cubicBezTo>
                  <a:cubicBezTo>
                    <a:pt x="120" y="76"/>
                    <a:pt x="121" y="80"/>
                    <a:pt x="121" y="84"/>
                  </a:cubicBezTo>
                  <a:cubicBezTo>
                    <a:pt x="122" y="72"/>
                    <a:pt x="126" y="63"/>
                    <a:pt x="131" y="55"/>
                  </a:cubicBezTo>
                  <a:cubicBezTo>
                    <a:pt x="135" y="47"/>
                    <a:pt x="139" y="39"/>
                    <a:pt x="140" y="28"/>
                  </a:cubicBezTo>
                  <a:cubicBezTo>
                    <a:pt x="139" y="27"/>
                    <a:pt x="138" y="25"/>
                    <a:pt x="139" y="24"/>
                  </a:cubicBezTo>
                  <a:cubicBezTo>
                    <a:pt x="139" y="24"/>
                    <a:pt x="139" y="24"/>
                    <a:pt x="140" y="24"/>
                  </a:cubicBezTo>
                  <a:cubicBezTo>
                    <a:pt x="140" y="24"/>
                    <a:pt x="140" y="24"/>
                    <a:pt x="140" y="24"/>
                  </a:cubicBezTo>
                  <a:cubicBezTo>
                    <a:pt x="141" y="24"/>
                    <a:pt x="142" y="24"/>
                    <a:pt x="143" y="26"/>
                  </a:cubicBezTo>
                  <a:cubicBezTo>
                    <a:pt x="143" y="26"/>
                    <a:pt x="143" y="26"/>
                    <a:pt x="143" y="26"/>
                  </a:cubicBezTo>
                  <a:cubicBezTo>
                    <a:pt x="145" y="43"/>
                    <a:pt x="139" y="55"/>
                    <a:pt x="133" y="66"/>
                  </a:cubicBezTo>
                  <a:cubicBezTo>
                    <a:pt x="129" y="73"/>
                    <a:pt x="125" y="81"/>
                    <a:pt x="123" y="89"/>
                  </a:cubicBezTo>
                  <a:cubicBezTo>
                    <a:pt x="123" y="90"/>
                    <a:pt x="123" y="90"/>
                    <a:pt x="123" y="90"/>
                  </a:cubicBezTo>
                  <a:cubicBezTo>
                    <a:pt x="123" y="94"/>
                    <a:pt x="124" y="97"/>
                    <a:pt x="124" y="102"/>
                  </a:cubicBezTo>
                  <a:cubicBezTo>
                    <a:pt x="125" y="105"/>
                    <a:pt x="125" y="108"/>
                    <a:pt x="125" y="112"/>
                  </a:cubicBezTo>
                  <a:cubicBezTo>
                    <a:pt x="125" y="124"/>
                    <a:pt x="125" y="135"/>
                    <a:pt x="135" y="137"/>
                  </a:cubicBezTo>
                  <a:cubicBezTo>
                    <a:pt x="129" y="133"/>
                    <a:pt x="129" y="124"/>
                    <a:pt x="129" y="115"/>
                  </a:cubicBezTo>
                  <a:cubicBezTo>
                    <a:pt x="129" y="112"/>
                    <a:pt x="129" y="112"/>
                    <a:pt x="129" y="112"/>
                  </a:cubicBezTo>
                  <a:cubicBezTo>
                    <a:pt x="130" y="112"/>
                    <a:pt x="130" y="112"/>
                    <a:pt x="130" y="112"/>
                  </a:cubicBezTo>
                  <a:cubicBezTo>
                    <a:pt x="133" y="115"/>
                    <a:pt x="137" y="116"/>
                    <a:pt x="141" y="116"/>
                  </a:cubicBezTo>
                  <a:cubicBezTo>
                    <a:pt x="143" y="116"/>
                    <a:pt x="145" y="115"/>
                    <a:pt x="147" y="114"/>
                  </a:cubicBezTo>
                  <a:cubicBezTo>
                    <a:pt x="147" y="112"/>
                    <a:pt x="147" y="109"/>
                    <a:pt x="147" y="106"/>
                  </a:cubicBezTo>
                  <a:cubicBezTo>
                    <a:pt x="147" y="103"/>
                    <a:pt x="147" y="100"/>
                    <a:pt x="147" y="98"/>
                  </a:cubicBezTo>
                  <a:cubicBezTo>
                    <a:pt x="147" y="98"/>
                    <a:pt x="147" y="98"/>
                    <a:pt x="147" y="98"/>
                  </a:cubicBezTo>
                  <a:cubicBezTo>
                    <a:pt x="146" y="99"/>
                    <a:pt x="145" y="99"/>
                    <a:pt x="144" y="99"/>
                  </a:cubicBezTo>
                  <a:cubicBezTo>
                    <a:pt x="143" y="99"/>
                    <a:pt x="142" y="99"/>
                    <a:pt x="141" y="99"/>
                  </a:cubicBezTo>
                  <a:cubicBezTo>
                    <a:pt x="138" y="98"/>
                    <a:pt x="136" y="97"/>
                    <a:pt x="134" y="98"/>
                  </a:cubicBezTo>
                  <a:cubicBezTo>
                    <a:pt x="131" y="99"/>
                    <a:pt x="131" y="99"/>
                    <a:pt x="131" y="99"/>
                  </a:cubicBezTo>
                  <a:cubicBezTo>
                    <a:pt x="133" y="97"/>
                    <a:pt x="133" y="97"/>
                    <a:pt x="133" y="97"/>
                  </a:cubicBezTo>
                  <a:cubicBezTo>
                    <a:pt x="137" y="93"/>
                    <a:pt x="142" y="93"/>
                    <a:pt x="147" y="97"/>
                  </a:cubicBezTo>
                  <a:cubicBezTo>
                    <a:pt x="147" y="97"/>
                    <a:pt x="147" y="97"/>
                    <a:pt x="147" y="97"/>
                  </a:cubicBezTo>
                  <a:cubicBezTo>
                    <a:pt x="147" y="96"/>
                    <a:pt x="146" y="95"/>
                    <a:pt x="146" y="94"/>
                  </a:cubicBezTo>
                  <a:cubicBezTo>
                    <a:pt x="145" y="93"/>
                    <a:pt x="143" y="93"/>
                    <a:pt x="142" y="93"/>
                  </a:cubicBezTo>
                  <a:cubicBezTo>
                    <a:pt x="139" y="93"/>
                    <a:pt x="136" y="94"/>
                    <a:pt x="133" y="96"/>
                  </a:cubicBezTo>
                  <a:cubicBezTo>
                    <a:pt x="130" y="97"/>
                    <a:pt x="128" y="98"/>
                    <a:pt x="126" y="98"/>
                  </a:cubicBezTo>
                  <a:close/>
                  <a:moveTo>
                    <a:pt x="88" y="12"/>
                  </a:moveTo>
                  <a:cubicBezTo>
                    <a:pt x="90" y="11"/>
                    <a:pt x="93" y="10"/>
                    <a:pt x="95" y="9"/>
                  </a:cubicBezTo>
                  <a:cubicBezTo>
                    <a:pt x="98" y="8"/>
                    <a:pt x="100" y="8"/>
                    <a:pt x="101" y="7"/>
                  </a:cubicBezTo>
                  <a:cubicBezTo>
                    <a:pt x="101" y="7"/>
                    <a:pt x="101" y="6"/>
                    <a:pt x="101" y="6"/>
                  </a:cubicBezTo>
                  <a:cubicBezTo>
                    <a:pt x="99" y="7"/>
                    <a:pt x="97" y="8"/>
                    <a:pt x="95" y="9"/>
                  </a:cubicBezTo>
                  <a:cubicBezTo>
                    <a:pt x="92" y="10"/>
                    <a:pt x="89" y="11"/>
                    <a:pt x="88" y="12"/>
                  </a:cubicBezTo>
                  <a:close/>
                  <a:moveTo>
                    <a:pt x="56" y="21"/>
                  </a:moveTo>
                  <a:cubicBezTo>
                    <a:pt x="55" y="21"/>
                    <a:pt x="54" y="21"/>
                    <a:pt x="53" y="20"/>
                  </a:cubicBezTo>
                  <a:cubicBezTo>
                    <a:pt x="49" y="19"/>
                    <a:pt x="45" y="19"/>
                    <a:pt x="40" y="19"/>
                  </a:cubicBezTo>
                  <a:cubicBezTo>
                    <a:pt x="39" y="19"/>
                    <a:pt x="37" y="19"/>
                    <a:pt x="35" y="19"/>
                  </a:cubicBezTo>
                  <a:cubicBezTo>
                    <a:pt x="37" y="20"/>
                    <a:pt x="38" y="20"/>
                    <a:pt x="40" y="20"/>
                  </a:cubicBezTo>
                  <a:cubicBezTo>
                    <a:pt x="44" y="21"/>
                    <a:pt x="47" y="22"/>
                    <a:pt x="50" y="22"/>
                  </a:cubicBezTo>
                  <a:cubicBezTo>
                    <a:pt x="52" y="22"/>
                    <a:pt x="54" y="22"/>
                    <a:pt x="56" y="21"/>
                  </a:cubicBezTo>
                  <a:close/>
                  <a:moveTo>
                    <a:pt x="141" y="27"/>
                  </a:moveTo>
                  <a:cubicBezTo>
                    <a:pt x="141" y="26"/>
                    <a:pt x="141" y="26"/>
                    <a:pt x="140" y="25"/>
                  </a:cubicBezTo>
                  <a:cubicBezTo>
                    <a:pt x="141" y="26"/>
                    <a:pt x="141" y="27"/>
                    <a:pt x="141" y="27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40"/>
                    <a:pt x="136" y="48"/>
                    <a:pt x="132" y="56"/>
                  </a:cubicBezTo>
                  <a:cubicBezTo>
                    <a:pt x="128" y="64"/>
                    <a:pt x="123" y="72"/>
                    <a:pt x="123" y="84"/>
                  </a:cubicBezTo>
                  <a:cubicBezTo>
                    <a:pt x="125" y="77"/>
                    <a:pt x="128" y="71"/>
                    <a:pt x="131" y="66"/>
                  </a:cubicBezTo>
                  <a:cubicBezTo>
                    <a:pt x="138" y="54"/>
                    <a:pt x="144" y="43"/>
                    <a:pt x="141" y="27"/>
                  </a:cubicBezTo>
                  <a:close/>
                  <a:moveTo>
                    <a:pt x="145" y="98"/>
                  </a:moveTo>
                  <a:cubicBezTo>
                    <a:pt x="142" y="95"/>
                    <a:pt x="139" y="95"/>
                    <a:pt x="136" y="96"/>
                  </a:cubicBezTo>
                  <a:cubicBezTo>
                    <a:pt x="138" y="96"/>
                    <a:pt x="140" y="97"/>
                    <a:pt x="141" y="97"/>
                  </a:cubicBezTo>
                  <a:cubicBezTo>
                    <a:pt x="143" y="98"/>
                    <a:pt x="144" y="98"/>
                    <a:pt x="145" y="98"/>
                  </a:cubicBezTo>
                  <a:close/>
                  <a:moveTo>
                    <a:pt x="132" y="100"/>
                  </a:moveTo>
                  <a:cubicBezTo>
                    <a:pt x="142" y="100"/>
                    <a:pt x="142" y="100"/>
                    <a:pt x="142" y="100"/>
                  </a:cubicBezTo>
                  <a:cubicBezTo>
                    <a:pt x="143" y="100"/>
                    <a:pt x="143" y="100"/>
                    <a:pt x="143" y="100"/>
                  </a:cubicBezTo>
                  <a:cubicBezTo>
                    <a:pt x="146" y="102"/>
                    <a:pt x="146" y="108"/>
                    <a:pt x="146" y="113"/>
                  </a:cubicBezTo>
                  <a:cubicBezTo>
                    <a:pt x="146" y="114"/>
                    <a:pt x="146" y="114"/>
                    <a:pt x="146" y="114"/>
                  </a:cubicBezTo>
                  <a:cubicBezTo>
                    <a:pt x="145" y="114"/>
                    <a:pt x="145" y="114"/>
                    <a:pt x="145" y="114"/>
                  </a:cubicBezTo>
                  <a:cubicBezTo>
                    <a:pt x="138" y="115"/>
                    <a:pt x="132" y="112"/>
                    <a:pt x="130" y="108"/>
                  </a:cubicBezTo>
                  <a:cubicBezTo>
                    <a:pt x="129" y="105"/>
                    <a:pt x="129" y="102"/>
                    <a:pt x="132" y="100"/>
                  </a:cubicBezTo>
                  <a:close/>
                  <a:moveTo>
                    <a:pt x="142" y="101"/>
                  </a:moveTo>
                  <a:cubicBezTo>
                    <a:pt x="133" y="101"/>
                    <a:pt x="133" y="101"/>
                    <a:pt x="133" y="101"/>
                  </a:cubicBezTo>
                  <a:cubicBezTo>
                    <a:pt x="131" y="103"/>
                    <a:pt x="130" y="105"/>
                    <a:pt x="131" y="107"/>
                  </a:cubicBezTo>
                  <a:cubicBezTo>
                    <a:pt x="133" y="111"/>
                    <a:pt x="138" y="113"/>
                    <a:pt x="144" y="112"/>
                  </a:cubicBezTo>
                  <a:cubicBezTo>
                    <a:pt x="145" y="106"/>
                    <a:pt x="144" y="103"/>
                    <a:pt x="142" y="10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23" name="Полилиния 51"/>
            <p:cNvSpPr>
              <a:spLocks noEditPoints="1"/>
            </p:cNvSpPr>
            <p:nvPr/>
          </p:nvSpPr>
          <p:spPr bwMode="auto">
            <a:xfrm>
              <a:off x="4205288" y="5753100"/>
              <a:ext cx="303213" cy="344488"/>
            </a:xfrm>
            <a:custGeom>
              <a:avLst/>
              <a:gdLst>
                <a:gd name="T0" fmla="*/ 47 w 135"/>
                <a:gd name="T1" fmla="*/ 133 h 153"/>
                <a:gd name="T2" fmla="*/ 91 w 135"/>
                <a:gd name="T3" fmla="*/ 114 h 153"/>
                <a:gd name="T4" fmla="*/ 47 w 135"/>
                <a:gd name="T5" fmla="*/ 138 h 153"/>
                <a:gd name="T6" fmla="*/ 0 w 135"/>
                <a:gd name="T7" fmla="*/ 124 h 153"/>
                <a:gd name="T8" fmla="*/ 4 w 135"/>
                <a:gd name="T9" fmla="*/ 133 h 153"/>
                <a:gd name="T10" fmla="*/ 97 w 135"/>
                <a:gd name="T11" fmla="*/ 109 h 153"/>
                <a:gd name="T12" fmla="*/ 100 w 135"/>
                <a:gd name="T13" fmla="*/ 94 h 153"/>
                <a:gd name="T14" fmla="*/ 125 w 135"/>
                <a:gd name="T15" fmla="*/ 22 h 153"/>
                <a:gd name="T16" fmla="*/ 101 w 135"/>
                <a:gd name="T17" fmla="*/ 15 h 153"/>
                <a:gd name="T18" fmla="*/ 114 w 135"/>
                <a:gd name="T19" fmla="*/ 5 h 153"/>
                <a:gd name="T20" fmla="*/ 132 w 135"/>
                <a:gd name="T21" fmla="*/ 30 h 153"/>
                <a:gd name="T22" fmla="*/ 107 w 135"/>
                <a:gd name="T23" fmla="*/ 106 h 153"/>
                <a:gd name="T24" fmla="*/ 100 w 135"/>
                <a:gd name="T25" fmla="*/ 137 h 153"/>
                <a:gd name="T26" fmla="*/ 95 w 135"/>
                <a:gd name="T27" fmla="*/ 113 h 153"/>
                <a:gd name="T28" fmla="*/ 47 w 135"/>
                <a:gd name="T29" fmla="*/ 133 h 153"/>
                <a:gd name="T30" fmla="*/ 102 w 135"/>
                <a:gd name="T31" fmla="*/ 107 h 153"/>
                <a:gd name="T32" fmla="*/ 128 w 135"/>
                <a:gd name="T33" fmla="*/ 36 h 153"/>
                <a:gd name="T34" fmla="*/ 102 w 135"/>
                <a:gd name="T35" fmla="*/ 107 h 153"/>
                <a:gd name="T36" fmla="*/ 114 w 135"/>
                <a:gd name="T37" fmla="*/ 110 h 153"/>
                <a:gd name="T38" fmla="*/ 118 w 135"/>
                <a:gd name="T39" fmla="*/ 128 h 153"/>
                <a:gd name="T40" fmla="*/ 114 w 135"/>
                <a:gd name="T41" fmla="*/ 110 h 153"/>
                <a:gd name="T42" fmla="*/ 104 w 135"/>
                <a:gd name="T43" fmla="*/ 110 h 153"/>
                <a:gd name="T44" fmla="*/ 102 w 135"/>
                <a:gd name="T45" fmla="*/ 131 h 153"/>
                <a:gd name="T46" fmla="*/ 115 w 135"/>
                <a:gd name="T47" fmla="*/ 133 h 153"/>
                <a:gd name="T48" fmla="*/ 104 w 135"/>
                <a:gd name="T49" fmla="*/ 110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35" h="153">
                  <a:moveTo>
                    <a:pt x="47" y="133"/>
                  </a:moveTo>
                  <a:cubicBezTo>
                    <a:pt x="62" y="133"/>
                    <a:pt x="76" y="119"/>
                    <a:pt x="91" y="114"/>
                  </a:cubicBezTo>
                  <a:cubicBezTo>
                    <a:pt x="82" y="120"/>
                    <a:pt x="63" y="134"/>
                    <a:pt x="47" y="138"/>
                  </a:cubicBezTo>
                  <a:cubicBezTo>
                    <a:pt x="28" y="143"/>
                    <a:pt x="0" y="144"/>
                    <a:pt x="0" y="124"/>
                  </a:cubicBezTo>
                  <a:cubicBezTo>
                    <a:pt x="6" y="123"/>
                    <a:pt x="1" y="132"/>
                    <a:pt x="4" y="133"/>
                  </a:cubicBezTo>
                  <a:cubicBezTo>
                    <a:pt x="38" y="148"/>
                    <a:pt x="65" y="113"/>
                    <a:pt x="97" y="109"/>
                  </a:cubicBezTo>
                  <a:cubicBezTo>
                    <a:pt x="98" y="104"/>
                    <a:pt x="100" y="100"/>
                    <a:pt x="100" y="94"/>
                  </a:cubicBezTo>
                  <a:cubicBezTo>
                    <a:pt x="109" y="85"/>
                    <a:pt x="131" y="46"/>
                    <a:pt x="125" y="22"/>
                  </a:cubicBezTo>
                  <a:cubicBezTo>
                    <a:pt x="123" y="12"/>
                    <a:pt x="109" y="0"/>
                    <a:pt x="101" y="15"/>
                  </a:cubicBezTo>
                  <a:cubicBezTo>
                    <a:pt x="97" y="9"/>
                    <a:pt x="107" y="4"/>
                    <a:pt x="114" y="5"/>
                  </a:cubicBezTo>
                  <a:cubicBezTo>
                    <a:pt x="125" y="6"/>
                    <a:pt x="131" y="18"/>
                    <a:pt x="132" y="30"/>
                  </a:cubicBezTo>
                  <a:cubicBezTo>
                    <a:pt x="135" y="56"/>
                    <a:pt x="111" y="90"/>
                    <a:pt x="107" y="106"/>
                  </a:cubicBezTo>
                  <a:cubicBezTo>
                    <a:pt x="133" y="105"/>
                    <a:pt x="126" y="153"/>
                    <a:pt x="100" y="137"/>
                  </a:cubicBezTo>
                  <a:cubicBezTo>
                    <a:pt x="97" y="130"/>
                    <a:pt x="98" y="120"/>
                    <a:pt x="95" y="113"/>
                  </a:cubicBezTo>
                  <a:cubicBezTo>
                    <a:pt x="78" y="113"/>
                    <a:pt x="63" y="127"/>
                    <a:pt x="47" y="133"/>
                  </a:cubicBezTo>
                  <a:close/>
                  <a:moveTo>
                    <a:pt x="102" y="107"/>
                  </a:moveTo>
                  <a:cubicBezTo>
                    <a:pt x="112" y="84"/>
                    <a:pt x="130" y="63"/>
                    <a:pt x="128" y="36"/>
                  </a:cubicBezTo>
                  <a:cubicBezTo>
                    <a:pt x="126" y="65"/>
                    <a:pt x="105" y="83"/>
                    <a:pt x="102" y="107"/>
                  </a:cubicBezTo>
                  <a:close/>
                  <a:moveTo>
                    <a:pt x="114" y="110"/>
                  </a:moveTo>
                  <a:cubicBezTo>
                    <a:pt x="117" y="118"/>
                    <a:pt x="121" y="121"/>
                    <a:pt x="118" y="128"/>
                  </a:cubicBezTo>
                  <a:cubicBezTo>
                    <a:pt x="128" y="125"/>
                    <a:pt x="119" y="112"/>
                    <a:pt x="114" y="110"/>
                  </a:cubicBezTo>
                  <a:close/>
                  <a:moveTo>
                    <a:pt x="104" y="110"/>
                  </a:moveTo>
                  <a:cubicBezTo>
                    <a:pt x="100" y="114"/>
                    <a:pt x="100" y="125"/>
                    <a:pt x="102" y="131"/>
                  </a:cubicBezTo>
                  <a:cubicBezTo>
                    <a:pt x="108" y="132"/>
                    <a:pt x="110" y="135"/>
                    <a:pt x="115" y="133"/>
                  </a:cubicBezTo>
                  <a:cubicBezTo>
                    <a:pt x="120" y="121"/>
                    <a:pt x="114" y="111"/>
                    <a:pt x="104" y="11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24" name="Полилиния 52"/>
            <p:cNvSpPr>
              <a:spLocks noEditPoints="1"/>
            </p:cNvSpPr>
            <p:nvPr/>
          </p:nvSpPr>
          <p:spPr bwMode="auto">
            <a:xfrm>
              <a:off x="4202113" y="5762625"/>
              <a:ext cx="306388" cy="311150"/>
            </a:xfrm>
            <a:custGeom>
              <a:avLst/>
              <a:gdLst>
                <a:gd name="T0" fmla="*/ 0 w 136"/>
                <a:gd name="T1" fmla="*/ 120 h 138"/>
                <a:gd name="T2" fmla="*/ 4 w 136"/>
                <a:gd name="T3" fmla="*/ 120 h 138"/>
                <a:gd name="T4" fmla="*/ 23 w 136"/>
                <a:gd name="T5" fmla="*/ 132 h 138"/>
                <a:gd name="T6" fmla="*/ 97 w 136"/>
                <a:gd name="T7" fmla="*/ 104 h 138"/>
                <a:gd name="T8" fmla="*/ 100 w 136"/>
                <a:gd name="T9" fmla="*/ 90 h 138"/>
                <a:gd name="T10" fmla="*/ 103 w 136"/>
                <a:gd name="T11" fmla="*/ 11 h 138"/>
                <a:gd name="T12" fmla="*/ 101 w 136"/>
                <a:gd name="T13" fmla="*/ 6 h 138"/>
                <a:gd name="T14" fmla="*/ 134 w 136"/>
                <a:gd name="T15" fmla="*/ 26 h 138"/>
                <a:gd name="T16" fmla="*/ 125 w 136"/>
                <a:gd name="T17" fmla="*/ 119 h 138"/>
                <a:gd name="T18" fmla="*/ 100 w 136"/>
                <a:gd name="T19" fmla="*/ 133 h 138"/>
                <a:gd name="T20" fmla="*/ 96 w 136"/>
                <a:gd name="T21" fmla="*/ 110 h 138"/>
                <a:gd name="T22" fmla="*/ 87 w 136"/>
                <a:gd name="T23" fmla="*/ 115 h 138"/>
                <a:gd name="T24" fmla="*/ 5 w 136"/>
                <a:gd name="T25" fmla="*/ 129 h 138"/>
                <a:gd name="T26" fmla="*/ 48 w 136"/>
                <a:gd name="T27" fmla="*/ 134 h 138"/>
                <a:gd name="T28" fmla="*/ 48 w 136"/>
                <a:gd name="T29" fmla="*/ 129 h 138"/>
                <a:gd name="T30" fmla="*/ 65 w 136"/>
                <a:gd name="T31" fmla="*/ 120 h 138"/>
                <a:gd name="T32" fmla="*/ 97 w 136"/>
                <a:gd name="T33" fmla="*/ 108 h 138"/>
                <a:gd name="T34" fmla="*/ 97 w 136"/>
                <a:gd name="T35" fmla="*/ 109 h 138"/>
                <a:gd name="T36" fmla="*/ 111 w 136"/>
                <a:gd name="T37" fmla="*/ 135 h 138"/>
                <a:gd name="T38" fmla="*/ 118 w 136"/>
                <a:gd name="T39" fmla="*/ 125 h 138"/>
                <a:gd name="T40" fmla="*/ 117 w 136"/>
                <a:gd name="T41" fmla="*/ 129 h 138"/>
                <a:gd name="T42" fmla="*/ 108 w 136"/>
                <a:gd name="T43" fmla="*/ 129 h 138"/>
                <a:gd name="T44" fmla="*/ 103 w 136"/>
                <a:gd name="T45" fmla="*/ 128 h 138"/>
                <a:gd name="T46" fmla="*/ 105 w 136"/>
                <a:gd name="T47" fmla="*/ 105 h 138"/>
                <a:gd name="T48" fmla="*/ 118 w 136"/>
                <a:gd name="T49" fmla="*/ 124 h 138"/>
                <a:gd name="T50" fmla="*/ 114 w 136"/>
                <a:gd name="T51" fmla="*/ 105 h 138"/>
                <a:gd name="T52" fmla="*/ 108 w 136"/>
                <a:gd name="T53" fmla="*/ 102 h 138"/>
                <a:gd name="T54" fmla="*/ 115 w 136"/>
                <a:gd name="T55" fmla="*/ 82 h 138"/>
                <a:gd name="T56" fmla="*/ 102 w 136"/>
                <a:gd name="T57" fmla="*/ 7 h 138"/>
                <a:gd name="T58" fmla="*/ 127 w 136"/>
                <a:gd name="T59" fmla="*/ 18 h 138"/>
                <a:gd name="T60" fmla="*/ 98 w 136"/>
                <a:gd name="T61" fmla="*/ 105 h 138"/>
                <a:gd name="T62" fmla="*/ 23 w 136"/>
                <a:gd name="T63" fmla="*/ 133 h 138"/>
                <a:gd name="T64" fmla="*/ 104 w 136"/>
                <a:gd name="T65" fmla="*/ 127 h 138"/>
                <a:gd name="T66" fmla="*/ 115 w 136"/>
                <a:gd name="T67" fmla="*/ 113 h 138"/>
                <a:gd name="T68" fmla="*/ 89 w 136"/>
                <a:gd name="T69" fmla="*/ 110 h 138"/>
                <a:gd name="T70" fmla="*/ 74 w 136"/>
                <a:gd name="T71" fmla="*/ 118 h 138"/>
                <a:gd name="T72" fmla="*/ 4 w 136"/>
                <a:gd name="T73" fmla="*/ 127 h 138"/>
                <a:gd name="T74" fmla="*/ 2 w 136"/>
                <a:gd name="T75" fmla="*/ 121 h 138"/>
                <a:gd name="T76" fmla="*/ 120 w 136"/>
                <a:gd name="T77" fmla="*/ 123 h 138"/>
                <a:gd name="T78" fmla="*/ 102 w 136"/>
                <a:gd name="T79" fmla="*/ 108 h 138"/>
                <a:gd name="T80" fmla="*/ 128 w 136"/>
                <a:gd name="T81" fmla="*/ 32 h 138"/>
                <a:gd name="T82" fmla="*/ 104 w 136"/>
                <a:gd name="T83" fmla="*/ 103 h 138"/>
                <a:gd name="T84" fmla="*/ 116 w 136"/>
                <a:gd name="T85" fmla="*/ 72 h 138"/>
                <a:gd name="T86" fmla="*/ 128 w 136"/>
                <a:gd name="T87" fmla="*/ 44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36" h="138">
                  <a:moveTo>
                    <a:pt x="26" y="138"/>
                  </a:moveTo>
                  <a:cubicBezTo>
                    <a:pt x="16" y="138"/>
                    <a:pt x="9" y="136"/>
                    <a:pt x="5" y="131"/>
                  </a:cubicBezTo>
                  <a:cubicBezTo>
                    <a:pt x="2" y="129"/>
                    <a:pt x="0" y="125"/>
                    <a:pt x="0" y="120"/>
                  </a:cubicBezTo>
                  <a:cubicBezTo>
                    <a:pt x="0" y="120"/>
                    <a:pt x="0" y="120"/>
                    <a:pt x="0" y="120"/>
                  </a:cubicBezTo>
                  <a:cubicBezTo>
                    <a:pt x="1" y="119"/>
                    <a:pt x="1" y="119"/>
                    <a:pt x="1" y="119"/>
                  </a:cubicBezTo>
                  <a:cubicBezTo>
                    <a:pt x="2" y="119"/>
                    <a:pt x="3" y="119"/>
                    <a:pt x="4" y="120"/>
                  </a:cubicBezTo>
                  <a:cubicBezTo>
                    <a:pt x="5" y="121"/>
                    <a:pt x="5" y="123"/>
                    <a:pt x="5" y="124"/>
                  </a:cubicBezTo>
                  <a:cubicBezTo>
                    <a:pt x="5" y="126"/>
                    <a:pt x="5" y="128"/>
                    <a:pt x="6" y="128"/>
                  </a:cubicBezTo>
                  <a:cubicBezTo>
                    <a:pt x="11" y="131"/>
                    <a:pt x="17" y="132"/>
                    <a:pt x="23" y="132"/>
                  </a:cubicBezTo>
                  <a:cubicBezTo>
                    <a:pt x="37" y="132"/>
                    <a:pt x="49" y="125"/>
                    <a:pt x="63" y="118"/>
                  </a:cubicBezTo>
                  <a:cubicBezTo>
                    <a:pt x="74" y="112"/>
                    <a:pt x="85" y="106"/>
                    <a:pt x="97" y="104"/>
                  </a:cubicBezTo>
                  <a:cubicBezTo>
                    <a:pt x="97" y="104"/>
                    <a:pt x="97" y="104"/>
                    <a:pt x="97" y="104"/>
                  </a:cubicBezTo>
                  <a:cubicBezTo>
                    <a:pt x="99" y="100"/>
                    <a:pt x="100" y="96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9" y="81"/>
                    <a:pt x="132" y="42"/>
                    <a:pt x="125" y="18"/>
                  </a:cubicBezTo>
                  <a:cubicBezTo>
                    <a:pt x="124" y="12"/>
                    <a:pt x="117" y="4"/>
                    <a:pt x="111" y="4"/>
                  </a:cubicBezTo>
                  <a:cubicBezTo>
                    <a:pt x="108" y="4"/>
                    <a:pt x="105" y="7"/>
                    <a:pt x="103" y="11"/>
                  </a:cubicBezTo>
                  <a:cubicBezTo>
                    <a:pt x="102" y="12"/>
                    <a:pt x="102" y="12"/>
                    <a:pt x="102" y="12"/>
                  </a:cubicBezTo>
                  <a:cubicBezTo>
                    <a:pt x="101" y="11"/>
                    <a:pt x="101" y="11"/>
                    <a:pt x="101" y="11"/>
                  </a:cubicBezTo>
                  <a:cubicBezTo>
                    <a:pt x="100" y="9"/>
                    <a:pt x="100" y="8"/>
                    <a:pt x="101" y="6"/>
                  </a:cubicBezTo>
                  <a:cubicBezTo>
                    <a:pt x="103" y="2"/>
                    <a:pt x="109" y="0"/>
                    <a:pt x="114" y="0"/>
                  </a:cubicBezTo>
                  <a:cubicBezTo>
                    <a:pt x="114" y="0"/>
                    <a:pt x="114" y="0"/>
                    <a:pt x="115" y="0"/>
                  </a:cubicBezTo>
                  <a:cubicBezTo>
                    <a:pt x="127" y="1"/>
                    <a:pt x="133" y="14"/>
                    <a:pt x="134" y="26"/>
                  </a:cubicBezTo>
                  <a:cubicBezTo>
                    <a:pt x="136" y="44"/>
                    <a:pt x="125" y="66"/>
                    <a:pt x="117" y="83"/>
                  </a:cubicBezTo>
                  <a:cubicBezTo>
                    <a:pt x="113" y="90"/>
                    <a:pt x="110" y="96"/>
                    <a:pt x="109" y="101"/>
                  </a:cubicBezTo>
                  <a:cubicBezTo>
                    <a:pt x="120" y="101"/>
                    <a:pt x="125" y="110"/>
                    <a:pt x="125" y="119"/>
                  </a:cubicBezTo>
                  <a:cubicBezTo>
                    <a:pt x="125" y="128"/>
                    <a:pt x="120" y="137"/>
                    <a:pt x="111" y="137"/>
                  </a:cubicBezTo>
                  <a:cubicBezTo>
                    <a:pt x="107" y="137"/>
                    <a:pt x="104" y="136"/>
                    <a:pt x="100" y="134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98" y="130"/>
                    <a:pt x="98" y="125"/>
                    <a:pt x="97" y="120"/>
                  </a:cubicBezTo>
                  <a:cubicBezTo>
                    <a:pt x="97" y="116"/>
                    <a:pt x="97" y="113"/>
                    <a:pt x="96" y="110"/>
                  </a:cubicBezTo>
                  <a:cubicBezTo>
                    <a:pt x="95" y="110"/>
                    <a:pt x="95" y="110"/>
                    <a:pt x="94" y="110"/>
                  </a:cubicBezTo>
                  <a:cubicBezTo>
                    <a:pt x="92" y="111"/>
                    <a:pt x="92" y="111"/>
                    <a:pt x="92" y="111"/>
                  </a:cubicBezTo>
                  <a:cubicBezTo>
                    <a:pt x="91" y="112"/>
                    <a:pt x="89" y="113"/>
                    <a:pt x="87" y="115"/>
                  </a:cubicBezTo>
                  <a:cubicBezTo>
                    <a:pt x="77" y="121"/>
                    <a:pt x="61" y="132"/>
                    <a:pt x="48" y="135"/>
                  </a:cubicBezTo>
                  <a:cubicBezTo>
                    <a:pt x="41" y="137"/>
                    <a:pt x="33" y="138"/>
                    <a:pt x="26" y="138"/>
                  </a:cubicBezTo>
                  <a:close/>
                  <a:moveTo>
                    <a:pt x="5" y="129"/>
                  </a:moveTo>
                  <a:cubicBezTo>
                    <a:pt x="5" y="130"/>
                    <a:pt x="5" y="130"/>
                    <a:pt x="6" y="130"/>
                  </a:cubicBezTo>
                  <a:cubicBezTo>
                    <a:pt x="10" y="134"/>
                    <a:pt x="17" y="137"/>
                    <a:pt x="26" y="137"/>
                  </a:cubicBezTo>
                  <a:cubicBezTo>
                    <a:pt x="33" y="137"/>
                    <a:pt x="41" y="135"/>
                    <a:pt x="48" y="134"/>
                  </a:cubicBezTo>
                  <a:cubicBezTo>
                    <a:pt x="61" y="130"/>
                    <a:pt x="76" y="120"/>
                    <a:pt x="86" y="114"/>
                  </a:cubicBezTo>
                  <a:cubicBezTo>
                    <a:pt x="82" y="115"/>
                    <a:pt x="78" y="117"/>
                    <a:pt x="75" y="119"/>
                  </a:cubicBezTo>
                  <a:cubicBezTo>
                    <a:pt x="66" y="124"/>
                    <a:pt x="57" y="129"/>
                    <a:pt x="48" y="129"/>
                  </a:cubicBezTo>
                  <a:cubicBezTo>
                    <a:pt x="44" y="129"/>
                    <a:pt x="44" y="129"/>
                    <a:pt x="44" y="129"/>
                  </a:cubicBezTo>
                  <a:cubicBezTo>
                    <a:pt x="48" y="128"/>
                    <a:pt x="48" y="128"/>
                    <a:pt x="48" y="128"/>
                  </a:cubicBezTo>
                  <a:cubicBezTo>
                    <a:pt x="54" y="126"/>
                    <a:pt x="59" y="123"/>
                    <a:pt x="65" y="120"/>
                  </a:cubicBezTo>
                  <a:cubicBezTo>
                    <a:pt x="75" y="114"/>
                    <a:pt x="85" y="108"/>
                    <a:pt x="96" y="108"/>
                  </a:cubicBezTo>
                  <a:cubicBezTo>
                    <a:pt x="96" y="108"/>
                    <a:pt x="96" y="108"/>
                    <a:pt x="96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9"/>
                    <a:pt x="97" y="109"/>
                    <a:pt x="97" y="109"/>
                  </a:cubicBezTo>
                  <a:cubicBezTo>
                    <a:pt x="98" y="112"/>
                    <a:pt x="99" y="116"/>
                    <a:pt x="99" y="120"/>
                  </a:cubicBezTo>
                  <a:cubicBezTo>
                    <a:pt x="99" y="124"/>
                    <a:pt x="100" y="129"/>
                    <a:pt x="101" y="132"/>
                  </a:cubicBezTo>
                  <a:cubicBezTo>
                    <a:pt x="104" y="134"/>
                    <a:pt x="108" y="135"/>
                    <a:pt x="111" y="135"/>
                  </a:cubicBezTo>
                  <a:cubicBezTo>
                    <a:pt x="118" y="135"/>
                    <a:pt x="122" y="129"/>
                    <a:pt x="123" y="123"/>
                  </a:cubicBezTo>
                  <a:cubicBezTo>
                    <a:pt x="122" y="124"/>
                    <a:pt x="121" y="125"/>
                    <a:pt x="119" y="125"/>
                  </a:cubicBezTo>
                  <a:cubicBezTo>
                    <a:pt x="118" y="125"/>
                    <a:pt x="118" y="125"/>
                    <a:pt x="118" y="125"/>
                  </a:cubicBezTo>
                  <a:cubicBezTo>
                    <a:pt x="118" y="127"/>
                    <a:pt x="117" y="128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5" y="130"/>
                    <a:pt x="114" y="130"/>
                    <a:pt x="113" y="130"/>
                  </a:cubicBezTo>
                  <a:cubicBezTo>
                    <a:pt x="113" y="130"/>
                    <a:pt x="113" y="130"/>
                    <a:pt x="113" y="130"/>
                  </a:cubicBezTo>
                  <a:cubicBezTo>
                    <a:pt x="111" y="130"/>
                    <a:pt x="109" y="130"/>
                    <a:pt x="108" y="129"/>
                  </a:cubicBezTo>
                  <a:cubicBezTo>
                    <a:pt x="106" y="129"/>
                    <a:pt x="105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0" y="122"/>
                    <a:pt x="100" y="110"/>
                    <a:pt x="104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10" y="106"/>
                    <a:pt x="114" y="108"/>
                    <a:pt x="116" y="112"/>
                  </a:cubicBezTo>
                  <a:cubicBezTo>
                    <a:pt x="118" y="116"/>
                    <a:pt x="119" y="120"/>
                    <a:pt x="118" y="124"/>
                  </a:cubicBezTo>
                  <a:cubicBezTo>
                    <a:pt x="118" y="124"/>
                    <a:pt x="118" y="124"/>
                    <a:pt x="118" y="124"/>
                  </a:cubicBezTo>
                  <a:cubicBezTo>
                    <a:pt x="121" y="119"/>
                    <a:pt x="119" y="116"/>
                    <a:pt x="117" y="112"/>
                  </a:cubicBezTo>
                  <a:cubicBezTo>
                    <a:pt x="116" y="110"/>
                    <a:pt x="115" y="109"/>
                    <a:pt x="114" y="106"/>
                  </a:cubicBezTo>
                  <a:cubicBezTo>
                    <a:pt x="114" y="105"/>
                    <a:pt x="114" y="105"/>
                    <a:pt x="114" y="105"/>
                  </a:cubicBezTo>
                  <a:cubicBezTo>
                    <a:pt x="115" y="105"/>
                    <a:pt x="115" y="105"/>
                    <a:pt x="115" y="105"/>
                  </a:cubicBezTo>
                  <a:cubicBezTo>
                    <a:pt x="117" y="106"/>
                    <a:pt x="121" y="109"/>
                    <a:pt x="123" y="113"/>
                  </a:cubicBezTo>
                  <a:cubicBezTo>
                    <a:pt x="121" y="107"/>
                    <a:pt x="116" y="102"/>
                    <a:pt x="108" y="102"/>
                  </a:cubicBezTo>
                  <a:cubicBezTo>
                    <a:pt x="107" y="102"/>
                    <a:pt x="107" y="102"/>
                    <a:pt x="107" y="102"/>
                  </a:cubicBezTo>
                  <a:cubicBezTo>
                    <a:pt x="107" y="101"/>
                    <a:pt x="107" y="101"/>
                    <a:pt x="107" y="101"/>
                  </a:cubicBezTo>
                  <a:cubicBezTo>
                    <a:pt x="108" y="97"/>
                    <a:pt x="112" y="90"/>
                    <a:pt x="115" y="82"/>
                  </a:cubicBezTo>
                  <a:cubicBezTo>
                    <a:pt x="124" y="65"/>
                    <a:pt x="134" y="44"/>
                    <a:pt x="133" y="26"/>
                  </a:cubicBezTo>
                  <a:cubicBezTo>
                    <a:pt x="131" y="15"/>
                    <a:pt x="126" y="3"/>
                    <a:pt x="115" y="2"/>
                  </a:cubicBezTo>
                  <a:cubicBezTo>
                    <a:pt x="110" y="1"/>
                    <a:pt x="104" y="4"/>
                    <a:pt x="102" y="7"/>
                  </a:cubicBezTo>
                  <a:cubicBezTo>
                    <a:pt x="102" y="7"/>
                    <a:pt x="102" y="8"/>
                    <a:pt x="102" y="9"/>
                  </a:cubicBezTo>
                  <a:cubicBezTo>
                    <a:pt x="105" y="4"/>
                    <a:pt x="109" y="3"/>
                    <a:pt x="111" y="3"/>
                  </a:cubicBezTo>
                  <a:cubicBezTo>
                    <a:pt x="118" y="3"/>
                    <a:pt x="125" y="11"/>
                    <a:pt x="127" y="18"/>
                  </a:cubicBezTo>
                  <a:cubicBezTo>
                    <a:pt x="133" y="42"/>
                    <a:pt x="110" y="81"/>
                    <a:pt x="101" y="91"/>
                  </a:cubicBezTo>
                  <a:cubicBezTo>
                    <a:pt x="102" y="96"/>
                    <a:pt x="100" y="100"/>
                    <a:pt x="99" y="104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86" y="107"/>
                    <a:pt x="75" y="113"/>
                    <a:pt x="64" y="119"/>
                  </a:cubicBezTo>
                  <a:cubicBezTo>
                    <a:pt x="51" y="126"/>
                    <a:pt x="37" y="133"/>
                    <a:pt x="23" y="133"/>
                  </a:cubicBezTo>
                  <a:cubicBezTo>
                    <a:pt x="17" y="133"/>
                    <a:pt x="11" y="132"/>
                    <a:pt x="5" y="129"/>
                  </a:cubicBezTo>
                  <a:cubicBezTo>
                    <a:pt x="5" y="129"/>
                    <a:pt x="5" y="129"/>
                    <a:pt x="5" y="129"/>
                  </a:cubicBezTo>
                  <a:close/>
                  <a:moveTo>
                    <a:pt x="104" y="127"/>
                  </a:moveTo>
                  <a:cubicBezTo>
                    <a:pt x="106" y="127"/>
                    <a:pt x="107" y="127"/>
                    <a:pt x="108" y="128"/>
                  </a:cubicBezTo>
                  <a:cubicBezTo>
                    <a:pt x="111" y="129"/>
                    <a:pt x="113" y="129"/>
                    <a:pt x="116" y="128"/>
                  </a:cubicBezTo>
                  <a:cubicBezTo>
                    <a:pt x="118" y="123"/>
                    <a:pt x="118" y="117"/>
                    <a:pt x="115" y="113"/>
                  </a:cubicBezTo>
                  <a:cubicBezTo>
                    <a:pt x="113" y="110"/>
                    <a:pt x="109" y="107"/>
                    <a:pt x="105" y="107"/>
                  </a:cubicBezTo>
                  <a:cubicBezTo>
                    <a:pt x="102" y="111"/>
                    <a:pt x="102" y="121"/>
                    <a:pt x="104" y="127"/>
                  </a:cubicBezTo>
                  <a:close/>
                  <a:moveTo>
                    <a:pt x="89" y="110"/>
                  </a:moveTo>
                  <a:cubicBezTo>
                    <a:pt x="81" y="112"/>
                    <a:pt x="73" y="117"/>
                    <a:pt x="65" y="121"/>
                  </a:cubicBezTo>
                  <a:cubicBezTo>
                    <a:pt x="61" y="123"/>
                    <a:pt x="57" y="125"/>
                    <a:pt x="53" y="127"/>
                  </a:cubicBezTo>
                  <a:cubicBezTo>
                    <a:pt x="60" y="126"/>
                    <a:pt x="67" y="122"/>
                    <a:pt x="74" y="118"/>
                  </a:cubicBezTo>
                  <a:cubicBezTo>
                    <a:pt x="79" y="115"/>
                    <a:pt x="84" y="112"/>
                    <a:pt x="89" y="110"/>
                  </a:cubicBezTo>
                  <a:close/>
                  <a:moveTo>
                    <a:pt x="2" y="121"/>
                  </a:moveTo>
                  <a:cubicBezTo>
                    <a:pt x="2" y="123"/>
                    <a:pt x="3" y="125"/>
                    <a:pt x="4" y="127"/>
                  </a:cubicBezTo>
                  <a:cubicBezTo>
                    <a:pt x="3" y="127"/>
                    <a:pt x="3" y="125"/>
                    <a:pt x="3" y="124"/>
                  </a:cubicBezTo>
                  <a:cubicBezTo>
                    <a:pt x="3" y="123"/>
                    <a:pt x="4" y="122"/>
                    <a:pt x="3" y="121"/>
                  </a:cubicBezTo>
                  <a:cubicBezTo>
                    <a:pt x="3" y="121"/>
                    <a:pt x="3" y="121"/>
                    <a:pt x="2" y="121"/>
                  </a:cubicBezTo>
                  <a:close/>
                  <a:moveTo>
                    <a:pt x="116" y="108"/>
                  </a:moveTo>
                  <a:cubicBezTo>
                    <a:pt x="117" y="109"/>
                    <a:pt x="118" y="110"/>
                    <a:pt x="118" y="111"/>
                  </a:cubicBezTo>
                  <a:cubicBezTo>
                    <a:pt x="120" y="115"/>
                    <a:pt x="122" y="118"/>
                    <a:pt x="120" y="123"/>
                  </a:cubicBezTo>
                  <a:cubicBezTo>
                    <a:pt x="122" y="122"/>
                    <a:pt x="123" y="121"/>
                    <a:pt x="123" y="119"/>
                  </a:cubicBezTo>
                  <a:cubicBezTo>
                    <a:pt x="123" y="115"/>
                    <a:pt x="119" y="110"/>
                    <a:pt x="116" y="108"/>
                  </a:cubicBezTo>
                  <a:close/>
                  <a:moveTo>
                    <a:pt x="102" y="108"/>
                  </a:moveTo>
                  <a:cubicBezTo>
                    <a:pt x="103" y="103"/>
                    <a:pt x="103" y="103"/>
                    <a:pt x="103" y="103"/>
                  </a:cubicBezTo>
                  <a:cubicBezTo>
                    <a:pt x="104" y="92"/>
                    <a:pt x="109" y="82"/>
                    <a:pt x="114" y="72"/>
                  </a:cubicBezTo>
                  <a:cubicBezTo>
                    <a:pt x="121" y="60"/>
                    <a:pt x="127" y="47"/>
                    <a:pt x="128" y="32"/>
                  </a:cubicBezTo>
                  <a:cubicBezTo>
                    <a:pt x="130" y="32"/>
                    <a:pt x="130" y="32"/>
                    <a:pt x="130" y="32"/>
                  </a:cubicBezTo>
                  <a:cubicBezTo>
                    <a:pt x="131" y="51"/>
                    <a:pt x="122" y="68"/>
                    <a:pt x="114" y="84"/>
                  </a:cubicBezTo>
                  <a:cubicBezTo>
                    <a:pt x="110" y="90"/>
                    <a:pt x="107" y="97"/>
                    <a:pt x="104" y="103"/>
                  </a:cubicBezTo>
                  <a:lnTo>
                    <a:pt x="102" y="108"/>
                  </a:lnTo>
                  <a:close/>
                  <a:moveTo>
                    <a:pt x="128" y="44"/>
                  </a:moveTo>
                  <a:cubicBezTo>
                    <a:pt x="125" y="54"/>
                    <a:pt x="120" y="63"/>
                    <a:pt x="116" y="72"/>
                  </a:cubicBezTo>
                  <a:cubicBezTo>
                    <a:pt x="111" y="81"/>
                    <a:pt x="107" y="89"/>
                    <a:pt x="105" y="97"/>
                  </a:cubicBezTo>
                  <a:cubicBezTo>
                    <a:pt x="108" y="92"/>
                    <a:pt x="110" y="88"/>
                    <a:pt x="112" y="83"/>
                  </a:cubicBezTo>
                  <a:cubicBezTo>
                    <a:pt x="119" y="71"/>
                    <a:pt x="126" y="58"/>
                    <a:pt x="128" y="4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</p:grpSp>
      <p:sp>
        <p:nvSpPr>
          <p:cNvPr id="125" name="Рисунок 33"/>
          <p:cNvSpPr>
            <a:spLocks noGrp="1" noChangeAspect="1"/>
          </p:cNvSpPr>
          <p:nvPr>
            <p:ph type="pic" sz="quarter" idx="19"/>
          </p:nvPr>
        </p:nvSpPr>
        <p:spPr>
          <a:xfrm>
            <a:off x="5546780" y="3646566"/>
            <a:ext cx="2993366" cy="2305338"/>
          </a:xfrm>
          <a:solidFill>
            <a:schemeClr val="bg2"/>
          </a:solidFill>
          <a:ln w="38100">
            <a:solidFill>
              <a:schemeClr val="bg1"/>
            </a:solidFill>
          </a:ln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ru-RU" smtClean="0"/>
              <a:t>Вставка рисунка</a:t>
            </a:r>
            <a:endParaRPr lang="ru-RU" dirty="0"/>
          </a:p>
        </p:txBody>
      </p:sp>
      <p:sp>
        <p:nvSpPr>
          <p:cNvPr id="126" name="Текст 3"/>
          <p:cNvSpPr>
            <a:spLocks noGrp="1"/>
          </p:cNvSpPr>
          <p:nvPr>
            <p:ph type="body" sz="half" idx="21"/>
          </p:nvPr>
        </p:nvSpPr>
        <p:spPr>
          <a:xfrm>
            <a:off x="9066214" y="2048893"/>
            <a:ext cx="2286000" cy="2514599"/>
          </a:xfrm>
        </p:spPr>
        <p:txBody>
          <a:bodyPr anchor="ctr">
            <a:normAutofit/>
          </a:bodyPr>
          <a:lstStyle>
            <a:lvl1pPr marL="0" indent="0">
              <a:spcBef>
                <a:spcPts val="1600"/>
              </a:spcBef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="" xmlns:p14="http://schemas.microsoft.com/office/powerpoint/2010/main" val="787425146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slow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11732" y="1330347"/>
            <a:ext cx="3840480" cy="2103120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6613" y="914400"/>
            <a:ext cx="6172201" cy="5029200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7511732" y="3555523"/>
            <a:ext cx="3840480" cy="2388077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8075611" y="6019801"/>
            <a:ext cx="1396260" cy="228600"/>
          </a:xfrm>
        </p:spPr>
        <p:txBody>
          <a:bodyPr/>
          <a:lstStyle/>
          <a:p>
            <a:fld id="{4CF99945-0A15-4715-AB6C-F5E56CF20F70}" type="datetimeFigureOut">
              <a:rPr lang="ru-RU" smtClean="0"/>
              <a:pPr/>
              <a:t>02.03.2020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1065213" y="6019801"/>
            <a:ext cx="762000" cy="228600"/>
          </a:xfrm>
        </p:spPr>
        <p:txBody>
          <a:bodyPr/>
          <a:lstStyle>
            <a:lvl1pPr algn="l">
              <a:defRPr/>
            </a:lvl1pPr>
          </a:lstStyle>
          <a:p>
            <a:fld id="{022B156B-59AE-415F-B24B-8756D48BB977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1239762651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slow"/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Группа 7"/>
          <p:cNvGrpSpPr/>
          <p:nvPr/>
        </p:nvGrpSpPr>
        <p:grpSpPr>
          <a:xfrm>
            <a:off x="595546" y="781398"/>
            <a:ext cx="6433398" cy="5053665"/>
            <a:chOff x="5162444" y="781398"/>
            <a:chExt cx="6433398" cy="5053665"/>
          </a:xfrm>
        </p:grpSpPr>
        <p:sp>
          <p:nvSpPr>
            <p:cNvPr id="9" name="Полилиния 42"/>
            <p:cNvSpPr>
              <a:spLocks/>
            </p:cNvSpPr>
            <p:nvPr/>
          </p:nvSpPr>
          <p:spPr bwMode="auto">
            <a:xfrm rot="16200000" flipV="1">
              <a:off x="3342557" y="3275021"/>
              <a:ext cx="3827994" cy="17568"/>
            </a:xfrm>
            <a:custGeom>
              <a:avLst/>
              <a:gdLst>
                <a:gd name="T0" fmla="*/ 0 w 1216"/>
                <a:gd name="T1" fmla="*/ 2 h 5"/>
                <a:gd name="T2" fmla="*/ 304 w 1216"/>
                <a:gd name="T3" fmla="*/ 1 h 5"/>
                <a:gd name="T4" fmla="*/ 456 w 1216"/>
                <a:gd name="T5" fmla="*/ 2 h 5"/>
                <a:gd name="T6" fmla="*/ 608 w 1216"/>
                <a:gd name="T7" fmla="*/ 1 h 5"/>
                <a:gd name="T8" fmla="*/ 912 w 1216"/>
                <a:gd name="T9" fmla="*/ 0 h 5"/>
                <a:gd name="T10" fmla="*/ 1064 w 1216"/>
                <a:gd name="T11" fmla="*/ 1 h 5"/>
                <a:gd name="T12" fmla="*/ 1216 w 1216"/>
                <a:gd name="T13" fmla="*/ 2 h 5"/>
                <a:gd name="T14" fmla="*/ 1216 w 1216"/>
                <a:gd name="T15" fmla="*/ 2 h 5"/>
                <a:gd name="T16" fmla="*/ 1064 w 1216"/>
                <a:gd name="T17" fmla="*/ 4 h 5"/>
                <a:gd name="T18" fmla="*/ 912 w 1216"/>
                <a:gd name="T19" fmla="*/ 4 h 5"/>
                <a:gd name="T20" fmla="*/ 608 w 1216"/>
                <a:gd name="T21" fmla="*/ 3 h 5"/>
                <a:gd name="T22" fmla="*/ 456 w 1216"/>
                <a:gd name="T23" fmla="*/ 3 h 5"/>
                <a:gd name="T24" fmla="*/ 304 w 1216"/>
                <a:gd name="T25" fmla="*/ 4 h 5"/>
                <a:gd name="T26" fmla="*/ 0 w 1216"/>
                <a:gd name="T27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216" h="5">
                  <a:moveTo>
                    <a:pt x="0" y="2"/>
                  </a:moveTo>
                  <a:cubicBezTo>
                    <a:pt x="101" y="1"/>
                    <a:pt x="202" y="0"/>
                    <a:pt x="304" y="1"/>
                  </a:cubicBezTo>
                  <a:cubicBezTo>
                    <a:pt x="354" y="1"/>
                    <a:pt x="405" y="2"/>
                    <a:pt x="456" y="2"/>
                  </a:cubicBezTo>
                  <a:cubicBezTo>
                    <a:pt x="506" y="2"/>
                    <a:pt x="557" y="1"/>
                    <a:pt x="608" y="1"/>
                  </a:cubicBezTo>
                  <a:cubicBezTo>
                    <a:pt x="709" y="1"/>
                    <a:pt x="810" y="0"/>
                    <a:pt x="912" y="0"/>
                  </a:cubicBezTo>
                  <a:cubicBezTo>
                    <a:pt x="962" y="0"/>
                    <a:pt x="1013" y="1"/>
                    <a:pt x="1064" y="1"/>
                  </a:cubicBezTo>
                  <a:cubicBezTo>
                    <a:pt x="1114" y="1"/>
                    <a:pt x="1165" y="1"/>
                    <a:pt x="1216" y="2"/>
                  </a:cubicBezTo>
                  <a:cubicBezTo>
                    <a:pt x="1216" y="2"/>
                    <a:pt x="1216" y="2"/>
                    <a:pt x="1216" y="2"/>
                  </a:cubicBezTo>
                  <a:cubicBezTo>
                    <a:pt x="1165" y="3"/>
                    <a:pt x="1114" y="3"/>
                    <a:pt x="1064" y="4"/>
                  </a:cubicBezTo>
                  <a:cubicBezTo>
                    <a:pt x="1013" y="4"/>
                    <a:pt x="962" y="4"/>
                    <a:pt x="912" y="4"/>
                  </a:cubicBezTo>
                  <a:cubicBezTo>
                    <a:pt x="810" y="5"/>
                    <a:pt x="709" y="4"/>
                    <a:pt x="608" y="3"/>
                  </a:cubicBezTo>
                  <a:cubicBezTo>
                    <a:pt x="557" y="3"/>
                    <a:pt x="506" y="3"/>
                    <a:pt x="456" y="3"/>
                  </a:cubicBezTo>
                  <a:cubicBezTo>
                    <a:pt x="405" y="3"/>
                    <a:pt x="354" y="4"/>
                    <a:pt x="304" y="4"/>
                  </a:cubicBezTo>
                  <a:cubicBezTo>
                    <a:pt x="202" y="4"/>
                    <a:pt x="101" y="4"/>
                    <a:pt x="0" y="2"/>
                  </a:cubicBezTo>
                  <a:close/>
                </a:path>
              </a:pathLst>
            </a:custGeom>
            <a:solidFill>
              <a:schemeClr val="tx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0" name="Полилиния 43"/>
            <p:cNvSpPr>
              <a:spLocks/>
            </p:cNvSpPr>
            <p:nvPr/>
          </p:nvSpPr>
          <p:spPr bwMode="auto">
            <a:xfrm rot="16200000" flipV="1">
              <a:off x="9565728" y="3299447"/>
              <a:ext cx="3836876" cy="17568"/>
            </a:xfrm>
            <a:custGeom>
              <a:avLst/>
              <a:gdLst>
                <a:gd name="T0" fmla="*/ 0 w 1219"/>
                <a:gd name="T1" fmla="*/ 2 h 5"/>
                <a:gd name="T2" fmla="*/ 304 w 1219"/>
                <a:gd name="T3" fmla="*/ 1 h 5"/>
                <a:gd name="T4" fmla="*/ 457 w 1219"/>
                <a:gd name="T5" fmla="*/ 2 h 5"/>
                <a:gd name="T6" fmla="*/ 609 w 1219"/>
                <a:gd name="T7" fmla="*/ 1 h 5"/>
                <a:gd name="T8" fmla="*/ 914 w 1219"/>
                <a:gd name="T9" fmla="*/ 0 h 5"/>
                <a:gd name="T10" fmla="*/ 1067 w 1219"/>
                <a:gd name="T11" fmla="*/ 1 h 5"/>
                <a:gd name="T12" fmla="*/ 1219 w 1219"/>
                <a:gd name="T13" fmla="*/ 2 h 5"/>
                <a:gd name="T14" fmla="*/ 1219 w 1219"/>
                <a:gd name="T15" fmla="*/ 3 h 5"/>
                <a:gd name="T16" fmla="*/ 1067 w 1219"/>
                <a:gd name="T17" fmla="*/ 4 h 5"/>
                <a:gd name="T18" fmla="*/ 914 w 1219"/>
                <a:gd name="T19" fmla="*/ 4 h 5"/>
                <a:gd name="T20" fmla="*/ 609 w 1219"/>
                <a:gd name="T21" fmla="*/ 3 h 5"/>
                <a:gd name="T22" fmla="*/ 457 w 1219"/>
                <a:gd name="T23" fmla="*/ 3 h 5"/>
                <a:gd name="T24" fmla="*/ 304 w 1219"/>
                <a:gd name="T25" fmla="*/ 4 h 5"/>
                <a:gd name="T26" fmla="*/ 0 w 1219"/>
                <a:gd name="T27" fmla="*/ 3 h 5"/>
                <a:gd name="T28" fmla="*/ 0 w 1219"/>
                <a:gd name="T29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219" h="5">
                  <a:moveTo>
                    <a:pt x="0" y="2"/>
                  </a:moveTo>
                  <a:cubicBezTo>
                    <a:pt x="101" y="1"/>
                    <a:pt x="203" y="0"/>
                    <a:pt x="304" y="1"/>
                  </a:cubicBezTo>
                  <a:cubicBezTo>
                    <a:pt x="355" y="1"/>
                    <a:pt x="406" y="2"/>
                    <a:pt x="457" y="2"/>
                  </a:cubicBezTo>
                  <a:cubicBezTo>
                    <a:pt x="508" y="2"/>
                    <a:pt x="559" y="1"/>
                    <a:pt x="609" y="1"/>
                  </a:cubicBezTo>
                  <a:cubicBezTo>
                    <a:pt x="711" y="1"/>
                    <a:pt x="813" y="0"/>
                    <a:pt x="914" y="0"/>
                  </a:cubicBezTo>
                  <a:cubicBezTo>
                    <a:pt x="965" y="0"/>
                    <a:pt x="1016" y="1"/>
                    <a:pt x="1067" y="1"/>
                  </a:cubicBezTo>
                  <a:cubicBezTo>
                    <a:pt x="1117" y="1"/>
                    <a:pt x="1168" y="1"/>
                    <a:pt x="1219" y="2"/>
                  </a:cubicBezTo>
                  <a:cubicBezTo>
                    <a:pt x="1219" y="3"/>
                    <a:pt x="1219" y="3"/>
                    <a:pt x="1219" y="3"/>
                  </a:cubicBezTo>
                  <a:cubicBezTo>
                    <a:pt x="1168" y="3"/>
                    <a:pt x="1117" y="4"/>
                    <a:pt x="1067" y="4"/>
                  </a:cubicBezTo>
                  <a:cubicBezTo>
                    <a:pt x="1016" y="4"/>
                    <a:pt x="965" y="4"/>
                    <a:pt x="914" y="4"/>
                  </a:cubicBezTo>
                  <a:cubicBezTo>
                    <a:pt x="813" y="5"/>
                    <a:pt x="711" y="4"/>
                    <a:pt x="609" y="3"/>
                  </a:cubicBezTo>
                  <a:cubicBezTo>
                    <a:pt x="559" y="3"/>
                    <a:pt x="508" y="3"/>
                    <a:pt x="457" y="3"/>
                  </a:cubicBezTo>
                  <a:cubicBezTo>
                    <a:pt x="406" y="3"/>
                    <a:pt x="355" y="4"/>
                    <a:pt x="304" y="4"/>
                  </a:cubicBezTo>
                  <a:cubicBezTo>
                    <a:pt x="203" y="4"/>
                    <a:pt x="101" y="4"/>
                    <a:pt x="0" y="3"/>
                  </a:cubicBezTo>
                  <a:lnTo>
                    <a:pt x="0" y="2"/>
                  </a:lnTo>
                  <a:close/>
                </a:path>
              </a:pathLst>
            </a:custGeom>
            <a:solidFill>
              <a:schemeClr val="tx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grpSp>
          <p:nvGrpSpPr>
            <p:cNvPr id="11" name="Группа 10"/>
            <p:cNvGrpSpPr/>
            <p:nvPr/>
          </p:nvGrpSpPr>
          <p:grpSpPr>
            <a:xfrm>
              <a:off x="5814205" y="859113"/>
              <a:ext cx="5129146" cy="4880471"/>
              <a:chOff x="7856559" y="859113"/>
              <a:chExt cx="3086791" cy="4880471"/>
            </a:xfrm>
          </p:grpSpPr>
          <p:sp>
            <p:nvSpPr>
              <p:cNvPr id="20" name="Полилиния 41"/>
              <p:cNvSpPr>
                <a:spLocks/>
              </p:cNvSpPr>
              <p:nvPr/>
            </p:nvSpPr>
            <p:spPr bwMode="auto">
              <a:xfrm rot="16200000" flipV="1">
                <a:off x="9392183" y="4188416"/>
                <a:ext cx="15544" cy="3086791"/>
              </a:xfrm>
              <a:custGeom>
                <a:avLst/>
                <a:gdLst>
                  <a:gd name="T0" fmla="*/ 3 w 5"/>
                  <a:gd name="T1" fmla="*/ 0 h 868"/>
                  <a:gd name="T2" fmla="*/ 4 w 5"/>
                  <a:gd name="T3" fmla="*/ 217 h 868"/>
                  <a:gd name="T4" fmla="*/ 3 w 5"/>
                  <a:gd name="T5" fmla="*/ 326 h 868"/>
                  <a:gd name="T6" fmla="*/ 4 w 5"/>
                  <a:gd name="T7" fmla="*/ 434 h 868"/>
                  <a:gd name="T8" fmla="*/ 4 w 5"/>
                  <a:gd name="T9" fmla="*/ 651 h 868"/>
                  <a:gd name="T10" fmla="*/ 4 w 5"/>
                  <a:gd name="T11" fmla="*/ 760 h 868"/>
                  <a:gd name="T12" fmla="*/ 3 w 5"/>
                  <a:gd name="T13" fmla="*/ 868 h 868"/>
                  <a:gd name="T14" fmla="*/ 2 w 5"/>
                  <a:gd name="T15" fmla="*/ 868 h 868"/>
                  <a:gd name="T16" fmla="*/ 1 w 5"/>
                  <a:gd name="T17" fmla="*/ 760 h 868"/>
                  <a:gd name="T18" fmla="*/ 0 w 5"/>
                  <a:gd name="T19" fmla="*/ 651 h 868"/>
                  <a:gd name="T20" fmla="*/ 1 w 5"/>
                  <a:gd name="T21" fmla="*/ 434 h 868"/>
                  <a:gd name="T22" fmla="*/ 2 w 5"/>
                  <a:gd name="T23" fmla="*/ 326 h 868"/>
                  <a:gd name="T24" fmla="*/ 1 w 5"/>
                  <a:gd name="T25" fmla="*/ 217 h 868"/>
                  <a:gd name="T26" fmla="*/ 2 w 5"/>
                  <a:gd name="T27" fmla="*/ 0 h 868"/>
                  <a:gd name="T28" fmla="*/ 3 w 5"/>
                  <a:gd name="T29" fmla="*/ 0 h 8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5" h="868">
                    <a:moveTo>
                      <a:pt x="3" y="0"/>
                    </a:moveTo>
                    <a:cubicBezTo>
                      <a:pt x="4" y="73"/>
                      <a:pt x="4" y="145"/>
                      <a:pt x="4" y="217"/>
                    </a:cubicBezTo>
                    <a:cubicBezTo>
                      <a:pt x="4" y="253"/>
                      <a:pt x="3" y="290"/>
                      <a:pt x="3" y="326"/>
                    </a:cubicBezTo>
                    <a:cubicBezTo>
                      <a:pt x="3" y="362"/>
                      <a:pt x="3" y="398"/>
                      <a:pt x="4" y="434"/>
                    </a:cubicBezTo>
                    <a:cubicBezTo>
                      <a:pt x="4" y="507"/>
                      <a:pt x="5" y="579"/>
                      <a:pt x="4" y="651"/>
                    </a:cubicBezTo>
                    <a:cubicBezTo>
                      <a:pt x="5" y="687"/>
                      <a:pt x="4" y="724"/>
                      <a:pt x="4" y="760"/>
                    </a:cubicBezTo>
                    <a:cubicBezTo>
                      <a:pt x="4" y="796"/>
                      <a:pt x="3" y="832"/>
                      <a:pt x="3" y="868"/>
                    </a:cubicBezTo>
                    <a:cubicBezTo>
                      <a:pt x="2" y="868"/>
                      <a:pt x="2" y="868"/>
                      <a:pt x="2" y="868"/>
                    </a:cubicBezTo>
                    <a:cubicBezTo>
                      <a:pt x="2" y="832"/>
                      <a:pt x="1" y="796"/>
                      <a:pt x="1" y="760"/>
                    </a:cubicBezTo>
                    <a:cubicBezTo>
                      <a:pt x="1" y="724"/>
                      <a:pt x="0" y="687"/>
                      <a:pt x="0" y="651"/>
                    </a:cubicBezTo>
                    <a:cubicBezTo>
                      <a:pt x="0" y="579"/>
                      <a:pt x="1" y="507"/>
                      <a:pt x="1" y="434"/>
                    </a:cubicBezTo>
                    <a:cubicBezTo>
                      <a:pt x="2" y="398"/>
                      <a:pt x="2" y="362"/>
                      <a:pt x="2" y="326"/>
                    </a:cubicBezTo>
                    <a:cubicBezTo>
                      <a:pt x="2" y="290"/>
                      <a:pt x="1" y="253"/>
                      <a:pt x="1" y="217"/>
                    </a:cubicBezTo>
                    <a:cubicBezTo>
                      <a:pt x="0" y="145"/>
                      <a:pt x="1" y="73"/>
                      <a:pt x="2" y="0"/>
                    </a:cubicBezTo>
                    <a:lnTo>
                      <a:pt x="3" y="0"/>
                    </a:lnTo>
                    <a:close/>
                  </a:path>
                </a:pathLst>
              </a:custGeom>
              <a:solidFill>
                <a:schemeClr val="tx1">
                  <a:lumMod val="50000"/>
                </a:scheme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dirty="0"/>
              </a:p>
            </p:txBody>
          </p:sp>
          <p:sp>
            <p:nvSpPr>
              <p:cNvPr id="21" name="Полилиния 44"/>
              <p:cNvSpPr>
                <a:spLocks/>
              </p:cNvSpPr>
              <p:nvPr/>
            </p:nvSpPr>
            <p:spPr bwMode="auto">
              <a:xfrm rot="16200000" flipV="1">
                <a:off x="9366943" y="-651271"/>
                <a:ext cx="13322" cy="3034090"/>
              </a:xfrm>
              <a:custGeom>
                <a:avLst/>
                <a:gdLst>
                  <a:gd name="T0" fmla="*/ 2 w 4"/>
                  <a:gd name="T1" fmla="*/ 853 h 853"/>
                  <a:gd name="T2" fmla="*/ 0 w 4"/>
                  <a:gd name="T3" fmla="*/ 640 h 853"/>
                  <a:gd name="T4" fmla="*/ 1 w 4"/>
                  <a:gd name="T5" fmla="*/ 533 h 853"/>
                  <a:gd name="T6" fmla="*/ 1 w 4"/>
                  <a:gd name="T7" fmla="*/ 427 h 853"/>
                  <a:gd name="T8" fmla="*/ 0 w 4"/>
                  <a:gd name="T9" fmla="*/ 213 h 853"/>
                  <a:gd name="T10" fmla="*/ 0 w 4"/>
                  <a:gd name="T11" fmla="*/ 107 h 853"/>
                  <a:gd name="T12" fmla="*/ 2 w 4"/>
                  <a:gd name="T13" fmla="*/ 0 h 853"/>
                  <a:gd name="T14" fmla="*/ 2 w 4"/>
                  <a:gd name="T15" fmla="*/ 0 h 853"/>
                  <a:gd name="T16" fmla="*/ 3 w 4"/>
                  <a:gd name="T17" fmla="*/ 107 h 853"/>
                  <a:gd name="T18" fmla="*/ 4 w 4"/>
                  <a:gd name="T19" fmla="*/ 213 h 853"/>
                  <a:gd name="T20" fmla="*/ 3 w 4"/>
                  <a:gd name="T21" fmla="*/ 427 h 853"/>
                  <a:gd name="T22" fmla="*/ 2 w 4"/>
                  <a:gd name="T23" fmla="*/ 533 h 853"/>
                  <a:gd name="T24" fmla="*/ 3 w 4"/>
                  <a:gd name="T25" fmla="*/ 640 h 853"/>
                  <a:gd name="T26" fmla="*/ 2 w 4"/>
                  <a:gd name="T27" fmla="*/ 853 h 8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4" h="853">
                    <a:moveTo>
                      <a:pt x="2" y="853"/>
                    </a:moveTo>
                    <a:cubicBezTo>
                      <a:pt x="0" y="782"/>
                      <a:pt x="0" y="711"/>
                      <a:pt x="0" y="640"/>
                    </a:cubicBezTo>
                    <a:cubicBezTo>
                      <a:pt x="0" y="604"/>
                      <a:pt x="1" y="569"/>
                      <a:pt x="1" y="533"/>
                    </a:cubicBezTo>
                    <a:cubicBezTo>
                      <a:pt x="1" y="498"/>
                      <a:pt x="1" y="462"/>
                      <a:pt x="1" y="427"/>
                    </a:cubicBezTo>
                    <a:cubicBezTo>
                      <a:pt x="0" y="356"/>
                      <a:pt x="0" y="284"/>
                      <a:pt x="0" y="213"/>
                    </a:cubicBezTo>
                    <a:cubicBezTo>
                      <a:pt x="0" y="178"/>
                      <a:pt x="0" y="142"/>
                      <a:pt x="0" y="107"/>
                    </a:cubicBezTo>
                    <a:cubicBezTo>
                      <a:pt x="1" y="71"/>
                      <a:pt x="1" y="36"/>
                      <a:pt x="2" y="0"/>
                    </a:cubicBezTo>
                    <a:cubicBezTo>
                      <a:pt x="2" y="0"/>
                      <a:pt x="2" y="0"/>
                      <a:pt x="2" y="0"/>
                    </a:cubicBezTo>
                    <a:cubicBezTo>
                      <a:pt x="3" y="36"/>
                      <a:pt x="3" y="71"/>
                      <a:pt x="3" y="107"/>
                    </a:cubicBezTo>
                    <a:cubicBezTo>
                      <a:pt x="4" y="142"/>
                      <a:pt x="4" y="178"/>
                      <a:pt x="4" y="213"/>
                    </a:cubicBezTo>
                    <a:cubicBezTo>
                      <a:pt x="4" y="284"/>
                      <a:pt x="3" y="356"/>
                      <a:pt x="3" y="427"/>
                    </a:cubicBezTo>
                    <a:cubicBezTo>
                      <a:pt x="3" y="462"/>
                      <a:pt x="2" y="498"/>
                      <a:pt x="2" y="533"/>
                    </a:cubicBezTo>
                    <a:cubicBezTo>
                      <a:pt x="3" y="569"/>
                      <a:pt x="3" y="604"/>
                      <a:pt x="3" y="640"/>
                    </a:cubicBezTo>
                    <a:cubicBezTo>
                      <a:pt x="4" y="711"/>
                      <a:pt x="3" y="782"/>
                      <a:pt x="2" y="853"/>
                    </a:cubicBezTo>
                    <a:close/>
                  </a:path>
                </a:pathLst>
              </a:custGeom>
              <a:solidFill>
                <a:schemeClr val="tx1">
                  <a:lumMod val="50000"/>
                </a:scheme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dirty="0"/>
              </a:p>
            </p:txBody>
          </p:sp>
        </p:grpSp>
        <p:sp>
          <p:nvSpPr>
            <p:cNvPr id="12" name="Полилиния 45"/>
            <p:cNvSpPr>
              <a:spLocks noEditPoints="1"/>
            </p:cNvSpPr>
            <p:nvPr/>
          </p:nvSpPr>
          <p:spPr bwMode="auto">
            <a:xfrm rot="16200000" flipV="1">
              <a:off x="5186001" y="5323012"/>
              <a:ext cx="477390" cy="524504"/>
            </a:xfrm>
            <a:custGeom>
              <a:avLst/>
              <a:gdLst>
                <a:gd name="T0" fmla="*/ 127 w 152"/>
                <a:gd name="T1" fmla="*/ 122 h 148"/>
                <a:gd name="T2" fmla="*/ 84 w 152"/>
                <a:gd name="T3" fmla="*/ 134 h 148"/>
                <a:gd name="T4" fmla="*/ 112 w 152"/>
                <a:gd name="T5" fmla="*/ 131 h 148"/>
                <a:gd name="T6" fmla="*/ 48 w 152"/>
                <a:gd name="T7" fmla="*/ 142 h 148"/>
                <a:gd name="T8" fmla="*/ 4 w 152"/>
                <a:gd name="T9" fmla="*/ 95 h 148"/>
                <a:gd name="T10" fmla="*/ 20 w 152"/>
                <a:gd name="T11" fmla="*/ 61 h 148"/>
                <a:gd name="T12" fmla="*/ 26 w 152"/>
                <a:gd name="T13" fmla="*/ 58 h 148"/>
                <a:gd name="T14" fmla="*/ 31 w 152"/>
                <a:gd name="T15" fmla="*/ 23 h 148"/>
                <a:gd name="T16" fmla="*/ 19 w 152"/>
                <a:gd name="T17" fmla="*/ 0 h 148"/>
                <a:gd name="T18" fmla="*/ 33 w 152"/>
                <a:gd name="T19" fmla="*/ 57 h 148"/>
                <a:gd name="T20" fmla="*/ 41 w 152"/>
                <a:gd name="T21" fmla="*/ 63 h 148"/>
                <a:gd name="T22" fmla="*/ 36 w 152"/>
                <a:gd name="T23" fmla="*/ 80 h 148"/>
                <a:gd name="T24" fmla="*/ 26 w 152"/>
                <a:gd name="T25" fmla="*/ 67 h 148"/>
                <a:gd name="T26" fmla="*/ 64 w 152"/>
                <a:gd name="T27" fmla="*/ 132 h 148"/>
                <a:gd name="T28" fmla="*/ 84 w 152"/>
                <a:gd name="T29" fmla="*/ 112 h 148"/>
                <a:gd name="T30" fmla="*/ 77 w 152"/>
                <a:gd name="T31" fmla="*/ 131 h 148"/>
                <a:gd name="T32" fmla="*/ 152 w 152"/>
                <a:gd name="T33" fmla="*/ 129 h 148"/>
                <a:gd name="T34" fmla="*/ 114 w 152"/>
                <a:gd name="T35" fmla="*/ 131 h 148"/>
                <a:gd name="T36" fmla="*/ 127 w 152"/>
                <a:gd name="T37" fmla="*/ 122 h 148"/>
                <a:gd name="T38" fmla="*/ 74 w 152"/>
                <a:gd name="T39" fmla="*/ 128 h 148"/>
                <a:gd name="T40" fmla="*/ 68 w 152"/>
                <a:gd name="T41" fmla="*/ 112 h 148"/>
                <a:gd name="T42" fmla="*/ 66 w 152"/>
                <a:gd name="T43" fmla="*/ 117 h 148"/>
                <a:gd name="T44" fmla="*/ 66 w 152"/>
                <a:gd name="T45" fmla="*/ 125 h 148"/>
                <a:gd name="T46" fmla="*/ 73 w 152"/>
                <a:gd name="T47" fmla="*/ 128 h 148"/>
                <a:gd name="T48" fmla="*/ 74 w 152"/>
                <a:gd name="T49" fmla="*/ 114 h 148"/>
                <a:gd name="T50" fmla="*/ 74 w 152"/>
                <a:gd name="T51" fmla="*/ 128 h 148"/>
                <a:gd name="T52" fmla="*/ 9 w 152"/>
                <a:gd name="T53" fmla="*/ 88 h 148"/>
                <a:gd name="T54" fmla="*/ 56 w 152"/>
                <a:gd name="T55" fmla="*/ 135 h 148"/>
                <a:gd name="T56" fmla="*/ 9 w 152"/>
                <a:gd name="T57" fmla="*/ 88 h 148"/>
                <a:gd name="T58" fmla="*/ 37 w 152"/>
                <a:gd name="T59" fmla="*/ 61 h 148"/>
                <a:gd name="T60" fmla="*/ 31 w 152"/>
                <a:gd name="T61" fmla="*/ 77 h 148"/>
                <a:gd name="T62" fmla="*/ 37 w 152"/>
                <a:gd name="T63" fmla="*/ 61 h 148"/>
                <a:gd name="T64" fmla="*/ 30 w 152"/>
                <a:gd name="T65" fmla="*/ 57 h 148"/>
                <a:gd name="T66" fmla="*/ 33 w 152"/>
                <a:gd name="T67" fmla="*/ 31 h 148"/>
                <a:gd name="T68" fmla="*/ 30 w 152"/>
                <a:gd name="T69" fmla="*/ 57 h 148"/>
                <a:gd name="T70" fmla="*/ 30 w 152"/>
                <a:gd name="T71" fmla="*/ 61 h 148"/>
                <a:gd name="T72" fmla="*/ 30 w 152"/>
                <a:gd name="T73" fmla="*/ 74 h 148"/>
                <a:gd name="T74" fmla="*/ 30 w 152"/>
                <a:gd name="T75" fmla="*/ 61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52" h="148">
                  <a:moveTo>
                    <a:pt x="127" y="122"/>
                  </a:moveTo>
                  <a:cubicBezTo>
                    <a:pt x="115" y="118"/>
                    <a:pt x="99" y="137"/>
                    <a:pt x="84" y="134"/>
                  </a:cubicBezTo>
                  <a:cubicBezTo>
                    <a:pt x="92" y="142"/>
                    <a:pt x="106" y="130"/>
                    <a:pt x="112" y="131"/>
                  </a:cubicBezTo>
                  <a:cubicBezTo>
                    <a:pt x="95" y="147"/>
                    <a:pt x="66" y="127"/>
                    <a:pt x="48" y="142"/>
                  </a:cubicBezTo>
                  <a:cubicBezTo>
                    <a:pt x="19" y="142"/>
                    <a:pt x="1" y="123"/>
                    <a:pt x="4" y="95"/>
                  </a:cubicBezTo>
                  <a:cubicBezTo>
                    <a:pt x="6" y="82"/>
                    <a:pt x="19" y="74"/>
                    <a:pt x="20" y="61"/>
                  </a:cubicBezTo>
                  <a:cubicBezTo>
                    <a:pt x="23" y="58"/>
                    <a:pt x="22" y="60"/>
                    <a:pt x="26" y="58"/>
                  </a:cubicBezTo>
                  <a:cubicBezTo>
                    <a:pt x="25" y="45"/>
                    <a:pt x="33" y="34"/>
                    <a:pt x="31" y="23"/>
                  </a:cubicBezTo>
                  <a:cubicBezTo>
                    <a:pt x="30" y="12"/>
                    <a:pt x="19" y="8"/>
                    <a:pt x="19" y="0"/>
                  </a:cubicBezTo>
                  <a:cubicBezTo>
                    <a:pt x="36" y="7"/>
                    <a:pt x="41" y="36"/>
                    <a:pt x="33" y="57"/>
                  </a:cubicBezTo>
                  <a:cubicBezTo>
                    <a:pt x="34" y="60"/>
                    <a:pt x="40" y="59"/>
                    <a:pt x="41" y="63"/>
                  </a:cubicBezTo>
                  <a:cubicBezTo>
                    <a:pt x="43" y="69"/>
                    <a:pt x="40" y="75"/>
                    <a:pt x="36" y="80"/>
                  </a:cubicBezTo>
                  <a:cubicBezTo>
                    <a:pt x="27" y="79"/>
                    <a:pt x="20" y="74"/>
                    <a:pt x="26" y="67"/>
                  </a:cubicBezTo>
                  <a:cubicBezTo>
                    <a:pt x="1" y="88"/>
                    <a:pt x="14" y="148"/>
                    <a:pt x="64" y="132"/>
                  </a:cubicBezTo>
                  <a:cubicBezTo>
                    <a:pt x="54" y="118"/>
                    <a:pt x="73" y="97"/>
                    <a:pt x="84" y="112"/>
                  </a:cubicBezTo>
                  <a:cubicBezTo>
                    <a:pt x="86" y="123"/>
                    <a:pt x="81" y="126"/>
                    <a:pt x="77" y="131"/>
                  </a:cubicBezTo>
                  <a:cubicBezTo>
                    <a:pt x="101" y="137"/>
                    <a:pt x="133" y="102"/>
                    <a:pt x="152" y="129"/>
                  </a:cubicBezTo>
                  <a:cubicBezTo>
                    <a:pt x="143" y="117"/>
                    <a:pt x="124" y="124"/>
                    <a:pt x="114" y="131"/>
                  </a:cubicBezTo>
                  <a:cubicBezTo>
                    <a:pt x="116" y="126"/>
                    <a:pt x="123" y="126"/>
                    <a:pt x="127" y="122"/>
                  </a:cubicBezTo>
                  <a:close/>
                  <a:moveTo>
                    <a:pt x="74" y="128"/>
                  </a:moveTo>
                  <a:cubicBezTo>
                    <a:pt x="91" y="127"/>
                    <a:pt x="78" y="98"/>
                    <a:pt x="68" y="112"/>
                  </a:cubicBezTo>
                  <a:cubicBezTo>
                    <a:pt x="75" y="112"/>
                    <a:pt x="69" y="117"/>
                    <a:pt x="66" y="117"/>
                  </a:cubicBezTo>
                  <a:cubicBezTo>
                    <a:pt x="66" y="119"/>
                    <a:pt x="66" y="122"/>
                    <a:pt x="66" y="125"/>
                  </a:cubicBezTo>
                  <a:cubicBezTo>
                    <a:pt x="68" y="126"/>
                    <a:pt x="69" y="128"/>
                    <a:pt x="73" y="128"/>
                  </a:cubicBezTo>
                  <a:cubicBezTo>
                    <a:pt x="75" y="124"/>
                    <a:pt x="80" y="117"/>
                    <a:pt x="74" y="114"/>
                  </a:cubicBezTo>
                  <a:cubicBezTo>
                    <a:pt x="84" y="115"/>
                    <a:pt x="78" y="125"/>
                    <a:pt x="74" y="128"/>
                  </a:cubicBezTo>
                  <a:close/>
                  <a:moveTo>
                    <a:pt x="9" y="88"/>
                  </a:moveTo>
                  <a:cubicBezTo>
                    <a:pt x="0" y="121"/>
                    <a:pt x="28" y="148"/>
                    <a:pt x="56" y="135"/>
                  </a:cubicBezTo>
                  <a:cubicBezTo>
                    <a:pt x="20" y="145"/>
                    <a:pt x="13" y="115"/>
                    <a:pt x="9" y="88"/>
                  </a:cubicBezTo>
                  <a:close/>
                  <a:moveTo>
                    <a:pt x="37" y="61"/>
                  </a:moveTo>
                  <a:cubicBezTo>
                    <a:pt x="38" y="69"/>
                    <a:pt x="34" y="72"/>
                    <a:pt x="31" y="77"/>
                  </a:cubicBezTo>
                  <a:cubicBezTo>
                    <a:pt x="40" y="78"/>
                    <a:pt x="42" y="66"/>
                    <a:pt x="37" y="61"/>
                  </a:cubicBezTo>
                  <a:close/>
                  <a:moveTo>
                    <a:pt x="30" y="57"/>
                  </a:moveTo>
                  <a:cubicBezTo>
                    <a:pt x="30" y="49"/>
                    <a:pt x="38" y="40"/>
                    <a:pt x="33" y="31"/>
                  </a:cubicBezTo>
                  <a:cubicBezTo>
                    <a:pt x="34" y="41"/>
                    <a:pt x="26" y="49"/>
                    <a:pt x="30" y="57"/>
                  </a:cubicBezTo>
                  <a:close/>
                  <a:moveTo>
                    <a:pt x="30" y="61"/>
                  </a:moveTo>
                  <a:cubicBezTo>
                    <a:pt x="28" y="63"/>
                    <a:pt x="27" y="72"/>
                    <a:pt x="30" y="74"/>
                  </a:cubicBezTo>
                  <a:cubicBezTo>
                    <a:pt x="33" y="70"/>
                    <a:pt x="36" y="63"/>
                    <a:pt x="30" y="61"/>
                  </a:cubicBezTo>
                  <a:close/>
                </a:path>
              </a:pathLst>
            </a:custGeom>
            <a:solidFill>
              <a:schemeClr val="tx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3" name="Полилиния 46"/>
            <p:cNvSpPr>
              <a:spLocks noEditPoints="1"/>
            </p:cNvSpPr>
            <p:nvPr/>
          </p:nvSpPr>
          <p:spPr bwMode="auto">
            <a:xfrm rot="16200000" flipV="1">
              <a:off x="5197295" y="5324846"/>
              <a:ext cx="477390" cy="511956"/>
            </a:xfrm>
            <a:custGeom>
              <a:avLst/>
              <a:gdLst>
                <a:gd name="T0" fmla="*/ 2 w 151"/>
                <a:gd name="T1" fmla="*/ 96 h 144"/>
                <a:gd name="T2" fmla="*/ 21 w 151"/>
                <a:gd name="T3" fmla="*/ 59 h 144"/>
                <a:gd name="T4" fmla="*/ 22 w 151"/>
                <a:gd name="T5" fmla="*/ 12 h 144"/>
                <a:gd name="T6" fmla="*/ 32 w 151"/>
                <a:gd name="T7" fmla="*/ 58 h 144"/>
                <a:gd name="T8" fmla="*/ 34 w 151"/>
                <a:gd name="T9" fmla="*/ 81 h 144"/>
                <a:gd name="T10" fmla="*/ 15 w 151"/>
                <a:gd name="T11" fmla="*/ 112 h 144"/>
                <a:gd name="T12" fmla="*/ 73 w 151"/>
                <a:gd name="T13" fmla="*/ 107 h 144"/>
                <a:gd name="T14" fmla="*/ 76 w 151"/>
                <a:gd name="T15" fmla="*/ 131 h 144"/>
                <a:gd name="T16" fmla="*/ 151 w 151"/>
                <a:gd name="T17" fmla="*/ 130 h 144"/>
                <a:gd name="T18" fmla="*/ 110 w 151"/>
                <a:gd name="T19" fmla="*/ 134 h 144"/>
                <a:gd name="T20" fmla="*/ 66 w 151"/>
                <a:gd name="T21" fmla="*/ 138 h 144"/>
                <a:gd name="T22" fmla="*/ 12 w 151"/>
                <a:gd name="T23" fmla="*/ 128 h 144"/>
                <a:gd name="T24" fmla="*/ 86 w 151"/>
                <a:gd name="T25" fmla="*/ 138 h 144"/>
                <a:gd name="T26" fmla="*/ 86 w 151"/>
                <a:gd name="T27" fmla="*/ 134 h 144"/>
                <a:gd name="T28" fmla="*/ 75 w 151"/>
                <a:gd name="T29" fmla="*/ 133 h 144"/>
                <a:gd name="T30" fmla="*/ 77 w 151"/>
                <a:gd name="T31" fmla="*/ 128 h 144"/>
                <a:gd name="T32" fmla="*/ 66 w 151"/>
                <a:gd name="T33" fmla="*/ 128 h 144"/>
                <a:gd name="T34" fmla="*/ 64 w 151"/>
                <a:gd name="T35" fmla="*/ 117 h 144"/>
                <a:gd name="T36" fmla="*/ 65 w 151"/>
                <a:gd name="T37" fmla="*/ 114 h 144"/>
                <a:gd name="T38" fmla="*/ 63 w 151"/>
                <a:gd name="T39" fmla="*/ 133 h 144"/>
                <a:gd name="T40" fmla="*/ 54 w 151"/>
                <a:gd name="T41" fmla="*/ 137 h 144"/>
                <a:gd name="T42" fmla="*/ 7 w 151"/>
                <a:gd name="T43" fmla="*/ 86 h 144"/>
                <a:gd name="T44" fmla="*/ 41 w 151"/>
                <a:gd name="T45" fmla="*/ 139 h 144"/>
                <a:gd name="T46" fmla="*/ 92 w 151"/>
                <a:gd name="T47" fmla="*/ 138 h 144"/>
                <a:gd name="T48" fmla="*/ 41 w 151"/>
                <a:gd name="T49" fmla="*/ 137 h 144"/>
                <a:gd name="T50" fmla="*/ 26 w 151"/>
                <a:gd name="T51" fmla="*/ 65 h 144"/>
                <a:gd name="T52" fmla="*/ 32 w 151"/>
                <a:gd name="T53" fmla="*/ 64 h 144"/>
                <a:gd name="T54" fmla="*/ 26 w 151"/>
                <a:gd name="T55" fmla="*/ 72 h 144"/>
                <a:gd name="T56" fmla="*/ 33 w 151"/>
                <a:gd name="T57" fmla="*/ 80 h 144"/>
                <a:gd name="T58" fmla="*/ 38 w 151"/>
                <a:gd name="T59" fmla="*/ 73 h 144"/>
                <a:gd name="T60" fmla="*/ 28 w 151"/>
                <a:gd name="T61" fmla="*/ 78 h 144"/>
                <a:gd name="T62" fmla="*/ 34 w 151"/>
                <a:gd name="T63" fmla="*/ 61 h 144"/>
                <a:gd name="T64" fmla="*/ 18 w 151"/>
                <a:gd name="T65" fmla="*/ 2 h 144"/>
                <a:gd name="T66" fmla="*/ 31 w 151"/>
                <a:gd name="T67" fmla="*/ 32 h 144"/>
                <a:gd name="T68" fmla="*/ 27 w 151"/>
                <a:gd name="T69" fmla="*/ 58 h 144"/>
                <a:gd name="T70" fmla="*/ 28 w 151"/>
                <a:gd name="T71" fmla="*/ 42 h 144"/>
                <a:gd name="T72" fmla="*/ 21 w 151"/>
                <a:gd name="T73" fmla="*/ 61 h 144"/>
                <a:gd name="T74" fmla="*/ 7 w 151"/>
                <a:gd name="T75" fmla="*/ 86 h 144"/>
                <a:gd name="T76" fmla="*/ 110 w 151"/>
                <a:gd name="T77" fmla="*/ 131 h 144"/>
                <a:gd name="T78" fmla="*/ 121 w 151"/>
                <a:gd name="T79" fmla="*/ 123 h 144"/>
                <a:gd name="T80" fmla="*/ 67 w 151"/>
                <a:gd name="T81" fmla="*/ 127 h 144"/>
                <a:gd name="T82" fmla="*/ 74 w 151"/>
                <a:gd name="T83" fmla="*/ 118 h 144"/>
                <a:gd name="T84" fmla="*/ 64 w 151"/>
                <a:gd name="T85" fmla="*/ 118 h 144"/>
                <a:gd name="T86" fmla="*/ 75 w 151"/>
                <a:gd name="T87" fmla="*/ 118 h 144"/>
                <a:gd name="T88" fmla="*/ 70 w 151"/>
                <a:gd name="T89" fmla="*/ 114 h 144"/>
                <a:gd name="T90" fmla="*/ 79 w 151"/>
                <a:gd name="T91" fmla="*/ 120 h 144"/>
                <a:gd name="T92" fmla="*/ 122 w 151"/>
                <a:gd name="T93" fmla="*/ 122 h 144"/>
                <a:gd name="T94" fmla="*/ 123 w 151"/>
                <a:gd name="T95" fmla="*/ 125 h 144"/>
                <a:gd name="T96" fmla="*/ 122 w 151"/>
                <a:gd name="T97" fmla="*/ 122 h 144"/>
                <a:gd name="T98" fmla="*/ 81 w 151"/>
                <a:gd name="T99" fmla="*/ 114 h 144"/>
                <a:gd name="T100" fmla="*/ 32 w 151"/>
                <a:gd name="T101" fmla="*/ 74 h 144"/>
                <a:gd name="T102" fmla="*/ 28 w 151"/>
                <a:gd name="T103" fmla="*/ 63 h 144"/>
                <a:gd name="T104" fmla="*/ 28 w 151"/>
                <a:gd name="T105" fmla="*/ 63 h 144"/>
                <a:gd name="T106" fmla="*/ 29 w 151"/>
                <a:gd name="T107" fmla="*/ 49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51" h="144">
                  <a:moveTo>
                    <a:pt x="47" y="144"/>
                  </a:moveTo>
                  <a:cubicBezTo>
                    <a:pt x="46" y="144"/>
                    <a:pt x="46" y="144"/>
                    <a:pt x="46" y="144"/>
                  </a:cubicBezTo>
                  <a:cubicBezTo>
                    <a:pt x="32" y="144"/>
                    <a:pt x="19" y="139"/>
                    <a:pt x="11" y="129"/>
                  </a:cubicBezTo>
                  <a:cubicBezTo>
                    <a:pt x="3" y="121"/>
                    <a:pt x="0" y="109"/>
                    <a:pt x="2" y="96"/>
                  </a:cubicBezTo>
                  <a:cubicBezTo>
                    <a:pt x="3" y="90"/>
                    <a:pt x="6" y="84"/>
                    <a:pt x="10" y="79"/>
                  </a:cubicBezTo>
                  <a:cubicBezTo>
                    <a:pt x="13" y="73"/>
                    <a:pt x="17" y="68"/>
                    <a:pt x="17" y="62"/>
                  </a:cubicBezTo>
                  <a:cubicBezTo>
                    <a:pt x="17" y="62"/>
                    <a:pt x="17" y="62"/>
                    <a:pt x="17" y="62"/>
                  </a:cubicBezTo>
                  <a:cubicBezTo>
                    <a:pt x="19" y="60"/>
                    <a:pt x="20" y="59"/>
                    <a:pt x="21" y="59"/>
                  </a:cubicBezTo>
                  <a:cubicBezTo>
                    <a:pt x="21" y="59"/>
                    <a:pt x="22" y="59"/>
                    <a:pt x="23" y="59"/>
                  </a:cubicBezTo>
                  <a:cubicBezTo>
                    <a:pt x="23" y="53"/>
                    <a:pt x="24" y="47"/>
                    <a:pt x="26" y="41"/>
                  </a:cubicBezTo>
                  <a:cubicBezTo>
                    <a:pt x="28" y="35"/>
                    <a:pt x="30" y="30"/>
                    <a:pt x="29" y="24"/>
                  </a:cubicBezTo>
                  <a:cubicBezTo>
                    <a:pt x="28" y="19"/>
                    <a:pt x="25" y="15"/>
                    <a:pt x="22" y="12"/>
                  </a:cubicBezTo>
                  <a:cubicBezTo>
                    <a:pt x="19" y="8"/>
                    <a:pt x="16" y="5"/>
                    <a:pt x="16" y="1"/>
                  </a:cubicBezTo>
                  <a:cubicBezTo>
                    <a:pt x="16" y="0"/>
                    <a:pt x="16" y="0"/>
                    <a:pt x="16" y="0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35" y="8"/>
                    <a:pt x="40" y="37"/>
                    <a:pt x="32" y="58"/>
                  </a:cubicBezTo>
                  <a:cubicBezTo>
                    <a:pt x="32" y="59"/>
                    <a:pt x="34" y="59"/>
                    <a:pt x="35" y="60"/>
                  </a:cubicBezTo>
                  <a:cubicBezTo>
                    <a:pt x="37" y="61"/>
                    <a:pt x="39" y="61"/>
                    <a:pt x="40" y="63"/>
                  </a:cubicBezTo>
                  <a:cubicBezTo>
                    <a:pt x="43" y="72"/>
                    <a:pt x="37" y="78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28" y="81"/>
                    <a:pt x="23" y="79"/>
                    <a:pt x="22" y="76"/>
                  </a:cubicBezTo>
                  <a:cubicBezTo>
                    <a:pt x="21" y="75"/>
                    <a:pt x="21" y="73"/>
                    <a:pt x="21" y="71"/>
                  </a:cubicBezTo>
                  <a:cubicBezTo>
                    <a:pt x="12" y="82"/>
                    <a:pt x="10" y="98"/>
                    <a:pt x="15" y="112"/>
                  </a:cubicBezTo>
                  <a:cubicBezTo>
                    <a:pt x="20" y="127"/>
                    <a:pt x="32" y="135"/>
                    <a:pt x="46" y="135"/>
                  </a:cubicBezTo>
                  <a:cubicBezTo>
                    <a:pt x="51" y="135"/>
                    <a:pt x="56" y="134"/>
                    <a:pt x="61" y="133"/>
                  </a:cubicBezTo>
                  <a:cubicBezTo>
                    <a:pt x="58" y="128"/>
                    <a:pt x="57" y="122"/>
                    <a:pt x="60" y="116"/>
                  </a:cubicBezTo>
                  <a:cubicBezTo>
                    <a:pt x="63" y="111"/>
                    <a:pt x="68" y="107"/>
                    <a:pt x="73" y="107"/>
                  </a:cubicBezTo>
                  <a:cubicBezTo>
                    <a:pt x="75" y="107"/>
                    <a:pt x="79" y="108"/>
                    <a:pt x="83" y="113"/>
                  </a:cubicBezTo>
                  <a:cubicBezTo>
                    <a:pt x="83" y="113"/>
                    <a:pt x="83" y="113"/>
                    <a:pt x="83" y="113"/>
                  </a:cubicBezTo>
                  <a:cubicBezTo>
                    <a:pt x="84" y="122"/>
                    <a:pt x="81" y="126"/>
                    <a:pt x="77" y="130"/>
                  </a:cubicBezTo>
                  <a:cubicBezTo>
                    <a:pt x="77" y="130"/>
                    <a:pt x="77" y="131"/>
                    <a:pt x="76" y="131"/>
                  </a:cubicBezTo>
                  <a:cubicBezTo>
                    <a:pt x="78" y="132"/>
                    <a:pt x="80" y="132"/>
                    <a:pt x="82" y="132"/>
                  </a:cubicBezTo>
                  <a:cubicBezTo>
                    <a:pt x="90" y="132"/>
                    <a:pt x="98" y="129"/>
                    <a:pt x="107" y="125"/>
                  </a:cubicBezTo>
                  <a:cubicBezTo>
                    <a:pt x="115" y="122"/>
                    <a:pt x="123" y="119"/>
                    <a:pt x="131" y="119"/>
                  </a:cubicBezTo>
                  <a:cubicBezTo>
                    <a:pt x="139" y="119"/>
                    <a:pt x="146" y="123"/>
                    <a:pt x="151" y="130"/>
                  </a:cubicBezTo>
                  <a:cubicBezTo>
                    <a:pt x="150" y="131"/>
                    <a:pt x="150" y="131"/>
                    <a:pt x="150" y="131"/>
                  </a:cubicBezTo>
                  <a:cubicBezTo>
                    <a:pt x="146" y="127"/>
                    <a:pt x="142" y="124"/>
                    <a:pt x="136" y="124"/>
                  </a:cubicBezTo>
                  <a:cubicBezTo>
                    <a:pt x="126" y="124"/>
                    <a:pt x="115" y="131"/>
                    <a:pt x="112" y="132"/>
                  </a:cubicBezTo>
                  <a:cubicBezTo>
                    <a:pt x="110" y="134"/>
                    <a:pt x="110" y="134"/>
                    <a:pt x="110" y="134"/>
                  </a:cubicBezTo>
                  <a:cubicBezTo>
                    <a:pt x="110" y="133"/>
                    <a:pt x="110" y="133"/>
                    <a:pt x="110" y="133"/>
                  </a:cubicBezTo>
                  <a:cubicBezTo>
                    <a:pt x="105" y="137"/>
                    <a:pt x="99" y="139"/>
                    <a:pt x="90" y="139"/>
                  </a:cubicBezTo>
                  <a:cubicBezTo>
                    <a:pt x="86" y="139"/>
                    <a:pt x="82" y="139"/>
                    <a:pt x="78" y="139"/>
                  </a:cubicBezTo>
                  <a:cubicBezTo>
                    <a:pt x="74" y="138"/>
                    <a:pt x="70" y="138"/>
                    <a:pt x="66" y="138"/>
                  </a:cubicBezTo>
                  <a:cubicBezTo>
                    <a:pt x="58" y="138"/>
                    <a:pt x="52" y="140"/>
                    <a:pt x="47" y="144"/>
                  </a:cubicBezTo>
                  <a:close/>
                  <a:moveTo>
                    <a:pt x="7" y="86"/>
                  </a:moveTo>
                  <a:cubicBezTo>
                    <a:pt x="5" y="89"/>
                    <a:pt x="4" y="93"/>
                    <a:pt x="3" y="96"/>
                  </a:cubicBezTo>
                  <a:cubicBezTo>
                    <a:pt x="2" y="109"/>
                    <a:pt x="5" y="120"/>
                    <a:pt x="12" y="128"/>
                  </a:cubicBezTo>
                  <a:cubicBezTo>
                    <a:pt x="20" y="137"/>
                    <a:pt x="32" y="142"/>
                    <a:pt x="46" y="142"/>
                  </a:cubicBezTo>
                  <a:cubicBezTo>
                    <a:pt x="51" y="138"/>
                    <a:pt x="57" y="136"/>
                    <a:pt x="66" y="136"/>
                  </a:cubicBezTo>
                  <a:cubicBezTo>
                    <a:pt x="70" y="136"/>
                    <a:pt x="74" y="137"/>
                    <a:pt x="78" y="137"/>
                  </a:cubicBezTo>
                  <a:cubicBezTo>
                    <a:pt x="81" y="137"/>
                    <a:pt x="83" y="138"/>
                    <a:pt x="86" y="138"/>
                  </a:cubicBezTo>
                  <a:cubicBezTo>
                    <a:pt x="84" y="137"/>
                    <a:pt x="83" y="136"/>
                    <a:pt x="81" y="135"/>
                  </a:cubicBezTo>
                  <a:cubicBezTo>
                    <a:pt x="80" y="133"/>
                    <a:pt x="80" y="133"/>
                    <a:pt x="80" y="133"/>
                  </a:cubicBezTo>
                  <a:cubicBezTo>
                    <a:pt x="82" y="134"/>
                    <a:pt x="82" y="134"/>
                    <a:pt x="82" y="134"/>
                  </a:cubicBezTo>
                  <a:cubicBezTo>
                    <a:pt x="83" y="134"/>
                    <a:pt x="84" y="134"/>
                    <a:pt x="86" y="134"/>
                  </a:cubicBezTo>
                  <a:cubicBezTo>
                    <a:pt x="92" y="134"/>
                    <a:pt x="99" y="131"/>
                    <a:pt x="105" y="128"/>
                  </a:cubicBezTo>
                  <a:cubicBezTo>
                    <a:pt x="105" y="128"/>
                    <a:pt x="105" y="128"/>
                    <a:pt x="105" y="128"/>
                  </a:cubicBezTo>
                  <a:cubicBezTo>
                    <a:pt x="97" y="131"/>
                    <a:pt x="89" y="133"/>
                    <a:pt x="82" y="133"/>
                  </a:cubicBezTo>
                  <a:cubicBezTo>
                    <a:pt x="79" y="133"/>
                    <a:pt x="77" y="133"/>
                    <a:pt x="75" y="133"/>
                  </a:cubicBezTo>
                  <a:cubicBezTo>
                    <a:pt x="74" y="132"/>
                    <a:pt x="74" y="132"/>
                    <a:pt x="74" y="132"/>
                  </a:cubicBezTo>
                  <a:cubicBezTo>
                    <a:pt x="74" y="131"/>
                    <a:pt x="74" y="131"/>
                    <a:pt x="74" y="131"/>
                  </a:cubicBezTo>
                  <a:cubicBezTo>
                    <a:pt x="75" y="131"/>
                    <a:pt x="76" y="130"/>
                    <a:pt x="76" y="129"/>
                  </a:cubicBezTo>
                  <a:cubicBezTo>
                    <a:pt x="77" y="129"/>
                    <a:pt x="77" y="128"/>
                    <a:pt x="77" y="128"/>
                  </a:cubicBezTo>
                  <a:cubicBezTo>
                    <a:pt x="76" y="129"/>
                    <a:pt x="74" y="130"/>
                    <a:pt x="72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68" y="130"/>
                    <a:pt x="67" y="129"/>
                    <a:pt x="66" y="128"/>
                  </a:cubicBezTo>
                  <a:cubicBezTo>
                    <a:pt x="65" y="128"/>
                    <a:pt x="64" y="127"/>
                    <a:pt x="63" y="127"/>
                  </a:cubicBezTo>
                  <a:cubicBezTo>
                    <a:pt x="63" y="127"/>
                    <a:pt x="63" y="127"/>
                    <a:pt x="63" y="127"/>
                  </a:cubicBezTo>
                  <a:cubicBezTo>
                    <a:pt x="63" y="117"/>
                    <a:pt x="63" y="117"/>
                    <a:pt x="63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6" y="117"/>
                    <a:pt x="68" y="115"/>
                    <a:pt x="68" y="114"/>
                  </a:cubicBezTo>
                  <a:cubicBezTo>
                    <a:pt x="68" y="114"/>
                    <a:pt x="68" y="114"/>
                    <a:pt x="66" y="114"/>
                  </a:cubicBezTo>
                  <a:cubicBezTo>
                    <a:pt x="65" y="114"/>
                    <a:pt x="65" y="114"/>
                    <a:pt x="65" y="114"/>
                  </a:cubicBezTo>
                  <a:cubicBezTo>
                    <a:pt x="66" y="113"/>
                    <a:pt x="66" y="113"/>
                    <a:pt x="66" y="113"/>
                  </a:cubicBezTo>
                  <a:cubicBezTo>
                    <a:pt x="67" y="110"/>
                    <a:pt x="69" y="109"/>
                    <a:pt x="71" y="109"/>
                  </a:cubicBezTo>
                  <a:cubicBezTo>
                    <a:pt x="67" y="110"/>
                    <a:pt x="64" y="113"/>
                    <a:pt x="62" y="117"/>
                  </a:cubicBezTo>
                  <a:cubicBezTo>
                    <a:pt x="59" y="122"/>
                    <a:pt x="59" y="128"/>
                    <a:pt x="63" y="133"/>
                  </a:cubicBezTo>
                  <a:cubicBezTo>
                    <a:pt x="63" y="134"/>
                    <a:pt x="63" y="134"/>
                    <a:pt x="63" y="134"/>
                  </a:cubicBezTo>
                  <a:cubicBezTo>
                    <a:pt x="62" y="134"/>
                    <a:pt x="62" y="134"/>
                    <a:pt x="62" y="134"/>
                  </a:cubicBezTo>
                  <a:cubicBezTo>
                    <a:pt x="59" y="135"/>
                    <a:pt x="56" y="136"/>
                    <a:pt x="54" y="136"/>
                  </a:cubicBezTo>
                  <a:cubicBezTo>
                    <a:pt x="54" y="137"/>
                    <a:pt x="54" y="137"/>
                    <a:pt x="54" y="137"/>
                  </a:cubicBezTo>
                  <a:cubicBezTo>
                    <a:pt x="49" y="139"/>
                    <a:pt x="44" y="140"/>
                    <a:pt x="39" y="140"/>
                  </a:cubicBezTo>
                  <a:cubicBezTo>
                    <a:pt x="29" y="140"/>
                    <a:pt x="19" y="135"/>
                    <a:pt x="13" y="127"/>
                  </a:cubicBezTo>
                  <a:cubicBezTo>
                    <a:pt x="5" y="116"/>
                    <a:pt x="2" y="103"/>
                    <a:pt x="6" y="89"/>
                  </a:cubicBezTo>
                  <a:lnTo>
                    <a:pt x="7" y="86"/>
                  </a:lnTo>
                  <a:close/>
                  <a:moveTo>
                    <a:pt x="7" y="93"/>
                  </a:moveTo>
                  <a:cubicBezTo>
                    <a:pt x="4" y="105"/>
                    <a:pt x="7" y="117"/>
                    <a:pt x="14" y="126"/>
                  </a:cubicBezTo>
                  <a:cubicBezTo>
                    <a:pt x="21" y="135"/>
                    <a:pt x="31" y="139"/>
                    <a:pt x="41" y="139"/>
                  </a:cubicBezTo>
                  <a:cubicBezTo>
                    <a:pt x="41" y="139"/>
                    <a:pt x="41" y="139"/>
                    <a:pt x="41" y="139"/>
                  </a:cubicBezTo>
                  <a:cubicBezTo>
                    <a:pt x="16" y="139"/>
                    <a:pt x="10" y="113"/>
                    <a:pt x="7" y="93"/>
                  </a:cubicBezTo>
                  <a:close/>
                  <a:moveTo>
                    <a:pt x="108" y="133"/>
                  </a:moveTo>
                  <a:cubicBezTo>
                    <a:pt x="106" y="133"/>
                    <a:pt x="104" y="134"/>
                    <a:pt x="102" y="135"/>
                  </a:cubicBezTo>
                  <a:cubicBezTo>
                    <a:pt x="99" y="136"/>
                    <a:pt x="95" y="137"/>
                    <a:pt x="92" y="138"/>
                  </a:cubicBezTo>
                  <a:cubicBezTo>
                    <a:pt x="99" y="138"/>
                    <a:pt x="104" y="136"/>
                    <a:pt x="108" y="133"/>
                  </a:cubicBezTo>
                  <a:close/>
                  <a:moveTo>
                    <a:pt x="7" y="86"/>
                  </a:moveTo>
                  <a:cubicBezTo>
                    <a:pt x="7" y="89"/>
                    <a:pt x="7" y="89"/>
                    <a:pt x="7" y="89"/>
                  </a:cubicBezTo>
                  <a:cubicBezTo>
                    <a:pt x="12" y="114"/>
                    <a:pt x="17" y="137"/>
                    <a:pt x="41" y="137"/>
                  </a:cubicBezTo>
                  <a:cubicBezTo>
                    <a:pt x="43" y="137"/>
                    <a:pt x="45" y="137"/>
                    <a:pt x="48" y="137"/>
                  </a:cubicBezTo>
                  <a:cubicBezTo>
                    <a:pt x="32" y="137"/>
                    <a:pt x="19" y="128"/>
                    <a:pt x="13" y="113"/>
                  </a:cubicBezTo>
                  <a:cubicBezTo>
                    <a:pt x="7" y="96"/>
                    <a:pt x="12" y="77"/>
                    <a:pt x="23" y="67"/>
                  </a:cubicBezTo>
                  <a:cubicBezTo>
                    <a:pt x="26" y="65"/>
                    <a:pt x="26" y="65"/>
                    <a:pt x="26" y="65"/>
                  </a:cubicBezTo>
                  <a:cubicBezTo>
                    <a:pt x="26" y="63"/>
                    <a:pt x="27" y="62"/>
                    <a:pt x="27" y="62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30" y="62"/>
                    <a:pt x="31" y="63"/>
                    <a:pt x="32" y="64"/>
                  </a:cubicBezTo>
                  <a:cubicBezTo>
                    <a:pt x="33" y="68"/>
                    <a:pt x="30" y="73"/>
                    <a:pt x="29" y="75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7" y="75"/>
                    <a:pt x="26" y="74"/>
                    <a:pt x="26" y="72"/>
                  </a:cubicBezTo>
                  <a:cubicBezTo>
                    <a:pt x="25" y="70"/>
                    <a:pt x="26" y="68"/>
                    <a:pt x="26" y="66"/>
                  </a:cubicBezTo>
                  <a:cubicBezTo>
                    <a:pt x="24" y="68"/>
                    <a:pt x="24" y="68"/>
                    <a:pt x="24" y="68"/>
                  </a:cubicBezTo>
                  <a:cubicBezTo>
                    <a:pt x="22" y="71"/>
                    <a:pt x="22" y="73"/>
                    <a:pt x="23" y="75"/>
                  </a:cubicBezTo>
                  <a:cubicBezTo>
                    <a:pt x="24" y="78"/>
                    <a:pt x="28" y="80"/>
                    <a:pt x="33" y="80"/>
                  </a:cubicBezTo>
                  <a:cubicBezTo>
                    <a:pt x="36" y="77"/>
                    <a:pt x="41" y="71"/>
                    <a:pt x="39" y="64"/>
                  </a:cubicBezTo>
                  <a:cubicBezTo>
                    <a:pt x="38" y="63"/>
                    <a:pt x="37" y="62"/>
                    <a:pt x="35" y="62"/>
                  </a:cubicBezTo>
                  <a:cubicBezTo>
                    <a:pt x="36" y="62"/>
                    <a:pt x="36" y="62"/>
                    <a:pt x="36" y="62"/>
                  </a:cubicBezTo>
                  <a:cubicBezTo>
                    <a:pt x="38" y="64"/>
                    <a:pt x="39" y="69"/>
                    <a:pt x="38" y="73"/>
                  </a:cubicBezTo>
                  <a:cubicBezTo>
                    <a:pt x="36" y="77"/>
                    <a:pt x="34" y="79"/>
                    <a:pt x="30" y="79"/>
                  </a:cubicBezTo>
                  <a:cubicBezTo>
                    <a:pt x="30" y="79"/>
                    <a:pt x="30" y="79"/>
                    <a:pt x="30" y="79"/>
                  </a:cubicBezTo>
                  <a:cubicBezTo>
                    <a:pt x="30" y="79"/>
                    <a:pt x="30" y="79"/>
                    <a:pt x="29" y="79"/>
                  </a:cubicBezTo>
                  <a:cubicBezTo>
                    <a:pt x="28" y="78"/>
                    <a:pt x="28" y="78"/>
                    <a:pt x="28" y="78"/>
                  </a:cubicBezTo>
                  <a:cubicBezTo>
                    <a:pt x="29" y="78"/>
                    <a:pt x="29" y="78"/>
                    <a:pt x="29" y="78"/>
                  </a:cubicBezTo>
                  <a:cubicBezTo>
                    <a:pt x="29" y="76"/>
                    <a:pt x="30" y="75"/>
                    <a:pt x="31" y="74"/>
                  </a:cubicBezTo>
                  <a:cubicBezTo>
                    <a:pt x="33" y="71"/>
                    <a:pt x="35" y="68"/>
                    <a:pt x="34" y="62"/>
                  </a:cubicBezTo>
                  <a:cubicBezTo>
                    <a:pt x="34" y="61"/>
                    <a:pt x="34" y="61"/>
                    <a:pt x="34" y="61"/>
                  </a:cubicBezTo>
                  <a:cubicBezTo>
                    <a:pt x="33" y="61"/>
                    <a:pt x="31" y="60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8" y="39"/>
                    <a:pt x="34" y="10"/>
                    <a:pt x="18" y="2"/>
                  </a:cubicBezTo>
                  <a:cubicBezTo>
                    <a:pt x="18" y="5"/>
                    <a:pt x="20" y="8"/>
                    <a:pt x="23" y="11"/>
                  </a:cubicBezTo>
                  <a:cubicBezTo>
                    <a:pt x="26" y="14"/>
                    <a:pt x="29" y="18"/>
                    <a:pt x="30" y="24"/>
                  </a:cubicBezTo>
                  <a:cubicBezTo>
                    <a:pt x="30" y="26"/>
                    <a:pt x="30" y="28"/>
                    <a:pt x="30" y="30"/>
                  </a:cubicBezTo>
                  <a:cubicBezTo>
                    <a:pt x="31" y="32"/>
                    <a:pt x="31" y="32"/>
                    <a:pt x="31" y="32"/>
                  </a:cubicBezTo>
                  <a:cubicBezTo>
                    <a:pt x="35" y="38"/>
                    <a:pt x="33" y="44"/>
                    <a:pt x="31" y="49"/>
                  </a:cubicBezTo>
                  <a:cubicBezTo>
                    <a:pt x="30" y="52"/>
                    <a:pt x="29" y="55"/>
                    <a:pt x="29" y="58"/>
                  </a:cubicBezTo>
                  <a:cubicBezTo>
                    <a:pt x="29" y="61"/>
                    <a:pt x="29" y="61"/>
                    <a:pt x="29" y="61"/>
                  </a:cubicBezTo>
                  <a:cubicBezTo>
                    <a:pt x="27" y="58"/>
                    <a:pt x="27" y="58"/>
                    <a:pt x="27" y="58"/>
                  </a:cubicBezTo>
                  <a:cubicBezTo>
                    <a:pt x="25" y="53"/>
                    <a:pt x="26" y="49"/>
                    <a:pt x="28" y="44"/>
                  </a:cubicBezTo>
                  <a:cubicBezTo>
                    <a:pt x="29" y="40"/>
                    <a:pt x="31" y="36"/>
                    <a:pt x="30" y="32"/>
                  </a:cubicBezTo>
                  <a:cubicBezTo>
                    <a:pt x="30" y="32"/>
                    <a:pt x="30" y="32"/>
                    <a:pt x="30" y="32"/>
                  </a:cubicBezTo>
                  <a:cubicBezTo>
                    <a:pt x="30" y="35"/>
                    <a:pt x="29" y="38"/>
                    <a:pt x="28" y="42"/>
                  </a:cubicBezTo>
                  <a:cubicBezTo>
                    <a:pt x="26" y="47"/>
                    <a:pt x="24" y="53"/>
                    <a:pt x="24" y="59"/>
                  </a:cubicBezTo>
                  <a:cubicBezTo>
                    <a:pt x="25" y="60"/>
                    <a:pt x="25" y="60"/>
                    <a:pt x="25" y="60"/>
                  </a:cubicBezTo>
                  <a:cubicBezTo>
                    <a:pt x="24" y="60"/>
                    <a:pt x="24" y="60"/>
                    <a:pt x="24" y="60"/>
                  </a:cubicBezTo>
                  <a:cubicBezTo>
                    <a:pt x="23" y="61"/>
                    <a:pt x="22" y="61"/>
                    <a:pt x="21" y="61"/>
                  </a:cubicBezTo>
                  <a:cubicBezTo>
                    <a:pt x="21" y="61"/>
                    <a:pt x="21" y="61"/>
                    <a:pt x="21" y="61"/>
                  </a:cubicBezTo>
                  <a:cubicBezTo>
                    <a:pt x="20" y="61"/>
                    <a:pt x="20" y="61"/>
                    <a:pt x="19" y="62"/>
                  </a:cubicBezTo>
                  <a:cubicBezTo>
                    <a:pt x="18" y="69"/>
                    <a:pt x="14" y="74"/>
                    <a:pt x="11" y="79"/>
                  </a:cubicBezTo>
                  <a:cubicBezTo>
                    <a:pt x="10" y="82"/>
                    <a:pt x="8" y="84"/>
                    <a:pt x="7" y="86"/>
                  </a:cubicBezTo>
                  <a:close/>
                  <a:moveTo>
                    <a:pt x="85" y="136"/>
                  </a:moveTo>
                  <a:cubicBezTo>
                    <a:pt x="86" y="136"/>
                    <a:pt x="87" y="137"/>
                    <a:pt x="89" y="137"/>
                  </a:cubicBezTo>
                  <a:cubicBezTo>
                    <a:pt x="93" y="137"/>
                    <a:pt x="97" y="135"/>
                    <a:pt x="101" y="133"/>
                  </a:cubicBezTo>
                  <a:cubicBezTo>
                    <a:pt x="105" y="132"/>
                    <a:pt x="108" y="131"/>
                    <a:pt x="110" y="131"/>
                  </a:cubicBezTo>
                  <a:cubicBezTo>
                    <a:pt x="111" y="131"/>
                    <a:pt x="111" y="131"/>
                    <a:pt x="111" y="131"/>
                  </a:cubicBezTo>
                  <a:cubicBezTo>
                    <a:pt x="113" y="129"/>
                    <a:pt x="116" y="127"/>
                    <a:pt x="118" y="126"/>
                  </a:cubicBezTo>
                  <a:cubicBezTo>
                    <a:pt x="120" y="125"/>
                    <a:pt x="122" y="125"/>
                    <a:pt x="123" y="124"/>
                  </a:cubicBezTo>
                  <a:cubicBezTo>
                    <a:pt x="122" y="124"/>
                    <a:pt x="122" y="123"/>
                    <a:pt x="121" y="123"/>
                  </a:cubicBezTo>
                  <a:cubicBezTo>
                    <a:pt x="117" y="123"/>
                    <a:pt x="111" y="126"/>
                    <a:pt x="106" y="129"/>
                  </a:cubicBezTo>
                  <a:cubicBezTo>
                    <a:pt x="99" y="132"/>
                    <a:pt x="92" y="136"/>
                    <a:pt x="85" y="136"/>
                  </a:cubicBezTo>
                  <a:close/>
                  <a:moveTo>
                    <a:pt x="64" y="126"/>
                  </a:moveTo>
                  <a:cubicBezTo>
                    <a:pt x="65" y="126"/>
                    <a:pt x="66" y="126"/>
                    <a:pt x="67" y="127"/>
                  </a:cubicBezTo>
                  <a:cubicBezTo>
                    <a:pt x="68" y="128"/>
                    <a:pt x="69" y="128"/>
                    <a:pt x="70" y="128"/>
                  </a:cubicBezTo>
                  <a:cubicBezTo>
                    <a:pt x="70" y="128"/>
                    <a:pt x="70" y="128"/>
                    <a:pt x="70" y="128"/>
                  </a:cubicBezTo>
                  <a:cubicBezTo>
                    <a:pt x="70" y="128"/>
                    <a:pt x="71" y="128"/>
                    <a:pt x="71" y="127"/>
                  </a:cubicBezTo>
                  <a:cubicBezTo>
                    <a:pt x="72" y="125"/>
                    <a:pt x="75" y="121"/>
                    <a:pt x="74" y="118"/>
                  </a:cubicBezTo>
                  <a:cubicBezTo>
                    <a:pt x="74" y="117"/>
                    <a:pt x="73" y="116"/>
                    <a:pt x="72" y="115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6"/>
                    <a:pt x="67" y="118"/>
                    <a:pt x="64" y="118"/>
                  </a:cubicBezTo>
                  <a:cubicBezTo>
                    <a:pt x="64" y="118"/>
                    <a:pt x="64" y="118"/>
                    <a:pt x="64" y="118"/>
                  </a:cubicBezTo>
                  <a:lnTo>
                    <a:pt x="64" y="126"/>
                  </a:lnTo>
                  <a:close/>
                  <a:moveTo>
                    <a:pt x="75" y="116"/>
                  </a:moveTo>
                  <a:cubicBezTo>
                    <a:pt x="75" y="117"/>
                    <a:pt x="75" y="117"/>
                    <a:pt x="75" y="118"/>
                  </a:cubicBezTo>
                  <a:cubicBezTo>
                    <a:pt x="76" y="121"/>
                    <a:pt x="74" y="125"/>
                    <a:pt x="72" y="128"/>
                  </a:cubicBezTo>
                  <a:cubicBezTo>
                    <a:pt x="75" y="126"/>
                    <a:pt x="77" y="121"/>
                    <a:pt x="77" y="118"/>
                  </a:cubicBezTo>
                  <a:cubicBezTo>
                    <a:pt x="76" y="118"/>
                    <a:pt x="76" y="117"/>
                    <a:pt x="75" y="116"/>
                  </a:cubicBezTo>
                  <a:close/>
                  <a:moveTo>
                    <a:pt x="70" y="114"/>
                  </a:moveTo>
                  <a:cubicBezTo>
                    <a:pt x="72" y="114"/>
                    <a:pt x="72" y="114"/>
                    <a:pt x="72" y="114"/>
                  </a:cubicBezTo>
                  <a:cubicBezTo>
                    <a:pt x="76" y="115"/>
                    <a:pt x="78" y="117"/>
                    <a:pt x="78" y="118"/>
                  </a:cubicBezTo>
                  <a:cubicBezTo>
                    <a:pt x="79" y="121"/>
                    <a:pt x="77" y="125"/>
                    <a:pt x="74" y="128"/>
                  </a:cubicBezTo>
                  <a:cubicBezTo>
                    <a:pt x="79" y="126"/>
                    <a:pt x="79" y="122"/>
                    <a:pt x="79" y="120"/>
                  </a:cubicBezTo>
                  <a:cubicBezTo>
                    <a:pt x="79" y="116"/>
                    <a:pt x="76" y="110"/>
                    <a:pt x="72" y="110"/>
                  </a:cubicBezTo>
                  <a:cubicBezTo>
                    <a:pt x="71" y="110"/>
                    <a:pt x="69" y="111"/>
                    <a:pt x="68" y="113"/>
                  </a:cubicBezTo>
                  <a:cubicBezTo>
                    <a:pt x="69" y="113"/>
                    <a:pt x="69" y="113"/>
                    <a:pt x="70" y="114"/>
                  </a:cubicBezTo>
                  <a:close/>
                  <a:moveTo>
                    <a:pt x="122" y="122"/>
                  </a:moveTo>
                  <a:cubicBezTo>
                    <a:pt x="123" y="122"/>
                    <a:pt x="124" y="122"/>
                    <a:pt x="125" y="123"/>
                  </a:cubicBezTo>
                  <a:cubicBezTo>
                    <a:pt x="126" y="123"/>
                    <a:pt x="126" y="123"/>
                    <a:pt x="126" y="123"/>
                  </a:cubicBezTo>
                  <a:cubicBezTo>
                    <a:pt x="125" y="124"/>
                    <a:pt x="125" y="124"/>
                    <a:pt x="125" y="124"/>
                  </a:cubicBezTo>
                  <a:cubicBezTo>
                    <a:pt x="125" y="124"/>
                    <a:pt x="124" y="125"/>
                    <a:pt x="123" y="125"/>
                  </a:cubicBezTo>
                  <a:cubicBezTo>
                    <a:pt x="127" y="124"/>
                    <a:pt x="131" y="123"/>
                    <a:pt x="136" y="123"/>
                  </a:cubicBezTo>
                  <a:cubicBezTo>
                    <a:pt x="139" y="123"/>
                    <a:pt x="141" y="123"/>
                    <a:pt x="143" y="124"/>
                  </a:cubicBezTo>
                  <a:cubicBezTo>
                    <a:pt x="140" y="122"/>
                    <a:pt x="136" y="121"/>
                    <a:pt x="131" y="121"/>
                  </a:cubicBezTo>
                  <a:cubicBezTo>
                    <a:pt x="128" y="121"/>
                    <a:pt x="125" y="121"/>
                    <a:pt x="122" y="122"/>
                  </a:cubicBezTo>
                  <a:close/>
                  <a:moveTo>
                    <a:pt x="72" y="109"/>
                  </a:moveTo>
                  <a:cubicBezTo>
                    <a:pt x="77" y="109"/>
                    <a:pt x="81" y="115"/>
                    <a:pt x="81" y="120"/>
                  </a:cubicBezTo>
                  <a:cubicBezTo>
                    <a:pt x="81" y="121"/>
                    <a:pt x="81" y="122"/>
                    <a:pt x="81" y="123"/>
                  </a:cubicBezTo>
                  <a:cubicBezTo>
                    <a:pt x="82" y="121"/>
                    <a:pt x="82" y="118"/>
                    <a:pt x="81" y="114"/>
                  </a:cubicBezTo>
                  <a:cubicBezTo>
                    <a:pt x="79" y="110"/>
                    <a:pt x="75" y="108"/>
                    <a:pt x="71" y="109"/>
                  </a:cubicBezTo>
                  <a:cubicBezTo>
                    <a:pt x="72" y="109"/>
                    <a:pt x="72" y="109"/>
                    <a:pt x="72" y="109"/>
                  </a:cubicBezTo>
                  <a:close/>
                  <a:moveTo>
                    <a:pt x="36" y="65"/>
                  </a:moveTo>
                  <a:cubicBezTo>
                    <a:pt x="36" y="69"/>
                    <a:pt x="34" y="72"/>
                    <a:pt x="32" y="74"/>
                  </a:cubicBezTo>
                  <a:cubicBezTo>
                    <a:pt x="32" y="75"/>
                    <a:pt x="31" y="76"/>
                    <a:pt x="31" y="77"/>
                  </a:cubicBezTo>
                  <a:cubicBezTo>
                    <a:pt x="34" y="77"/>
                    <a:pt x="36" y="74"/>
                    <a:pt x="36" y="73"/>
                  </a:cubicBezTo>
                  <a:cubicBezTo>
                    <a:pt x="37" y="70"/>
                    <a:pt x="37" y="67"/>
                    <a:pt x="36" y="65"/>
                  </a:cubicBezTo>
                  <a:close/>
                  <a:moveTo>
                    <a:pt x="28" y="63"/>
                  </a:moveTo>
                  <a:cubicBezTo>
                    <a:pt x="27" y="65"/>
                    <a:pt x="27" y="69"/>
                    <a:pt x="27" y="72"/>
                  </a:cubicBezTo>
                  <a:cubicBezTo>
                    <a:pt x="27" y="73"/>
                    <a:pt x="28" y="73"/>
                    <a:pt x="28" y="74"/>
                  </a:cubicBezTo>
                  <a:cubicBezTo>
                    <a:pt x="30" y="71"/>
                    <a:pt x="32" y="67"/>
                    <a:pt x="31" y="65"/>
                  </a:cubicBezTo>
                  <a:cubicBezTo>
                    <a:pt x="30" y="64"/>
                    <a:pt x="30" y="63"/>
                    <a:pt x="28" y="63"/>
                  </a:cubicBezTo>
                  <a:close/>
                  <a:moveTo>
                    <a:pt x="32" y="36"/>
                  </a:moveTo>
                  <a:cubicBezTo>
                    <a:pt x="31" y="39"/>
                    <a:pt x="30" y="42"/>
                    <a:pt x="29" y="44"/>
                  </a:cubicBezTo>
                  <a:cubicBezTo>
                    <a:pt x="28" y="48"/>
                    <a:pt x="27" y="51"/>
                    <a:pt x="28" y="55"/>
                  </a:cubicBezTo>
                  <a:cubicBezTo>
                    <a:pt x="28" y="53"/>
                    <a:pt x="29" y="51"/>
                    <a:pt x="29" y="49"/>
                  </a:cubicBezTo>
                  <a:cubicBezTo>
                    <a:pt x="31" y="45"/>
                    <a:pt x="32" y="41"/>
                    <a:pt x="32" y="36"/>
                  </a:cubicBezTo>
                  <a:close/>
                </a:path>
              </a:pathLst>
            </a:custGeom>
            <a:solidFill>
              <a:schemeClr val="tx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4" name="Полилиния 47"/>
            <p:cNvSpPr>
              <a:spLocks noEditPoints="1"/>
            </p:cNvSpPr>
            <p:nvPr/>
          </p:nvSpPr>
          <p:spPr bwMode="auto">
            <a:xfrm rot="16200000" flipV="1">
              <a:off x="11076843" y="5321082"/>
              <a:ext cx="508476" cy="519485"/>
            </a:xfrm>
            <a:custGeom>
              <a:avLst/>
              <a:gdLst>
                <a:gd name="T0" fmla="*/ 50 w 161"/>
                <a:gd name="T1" fmla="*/ 8 h 146"/>
                <a:gd name="T2" fmla="*/ 60 w 161"/>
                <a:gd name="T3" fmla="*/ 25 h 146"/>
                <a:gd name="T4" fmla="*/ 54 w 161"/>
                <a:gd name="T5" fmla="*/ 17 h 146"/>
                <a:gd name="T6" fmla="*/ 63 w 161"/>
                <a:gd name="T7" fmla="*/ 34 h 146"/>
                <a:gd name="T8" fmla="*/ 49 w 161"/>
                <a:gd name="T9" fmla="*/ 37 h 146"/>
                <a:gd name="T10" fmla="*/ 41 w 161"/>
                <a:gd name="T11" fmla="*/ 13 h 146"/>
                <a:gd name="T12" fmla="*/ 16 w 161"/>
                <a:gd name="T13" fmla="*/ 62 h 146"/>
                <a:gd name="T14" fmla="*/ 34 w 161"/>
                <a:gd name="T15" fmla="*/ 92 h 146"/>
                <a:gd name="T16" fmla="*/ 27 w 161"/>
                <a:gd name="T17" fmla="*/ 146 h 146"/>
                <a:gd name="T18" fmla="*/ 33 w 161"/>
                <a:gd name="T19" fmla="*/ 104 h 146"/>
                <a:gd name="T20" fmla="*/ 26 w 161"/>
                <a:gd name="T21" fmla="*/ 102 h 146"/>
                <a:gd name="T22" fmla="*/ 30 w 161"/>
                <a:gd name="T23" fmla="*/ 101 h 146"/>
                <a:gd name="T24" fmla="*/ 4 w 161"/>
                <a:gd name="T25" fmla="*/ 60 h 146"/>
                <a:gd name="T26" fmla="*/ 41 w 161"/>
                <a:gd name="T27" fmla="*/ 10 h 146"/>
                <a:gd name="T28" fmla="*/ 51 w 161"/>
                <a:gd name="T29" fmla="*/ 4 h 146"/>
                <a:gd name="T30" fmla="*/ 145 w 161"/>
                <a:gd name="T31" fmla="*/ 13 h 146"/>
                <a:gd name="T32" fmla="*/ 142 w 161"/>
                <a:gd name="T33" fmla="*/ 0 h 146"/>
                <a:gd name="T34" fmla="*/ 141 w 161"/>
                <a:gd name="T35" fmla="*/ 33 h 146"/>
                <a:gd name="T36" fmla="*/ 50 w 161"/>
                <a:gd name="T37" fmla="*/ 8 h 146"/>
                <a:gd name="T38" fmla="*/ 137 w 161"/>
                <a:gd name="T39" fmla="*/ 31 h 146"/>
                <a:gd name="T40" fmla="*/ 148 w 161"/>
                <a:gd name="T41" fmla="*/ 16 h 146"/>
                <a:gd name="T42" fmla="*/ 70 w 161"/>
                <a:gd name="T43" fmla="*/ 8 h 146"/>
                <a:gd name="T44" fmla="*/ 137 w 161"/>
                <a:gd name="T45" fmla="*/ 31 h 146"/>
                <a:gd name="T46" fmla="*/ 26 w 161"/>
                <a:gd name="T47" fmla="*/ 84 h 146"/>
                <a:gd name="T48" fmla="*/ 22 w 161"/>
                <a:gd name="T49" fmla="*/ 16 h 146"/>
                <a:gd name="T50" fmla="*/ 26 w 161"/>
                <a:gd name="T51" fmla="*/ 84 h 146"/>
                <a:gd name="T52" fmla="*/ 57 w 161"/>
                <a:gd name="T53" fmla="*/ 28 h 146"/>
                <a:gd name="T54" fmla="*/ 46 w 161"/>
                <a:gd name="T55" fmla="*/ 16 h 146"/>
                <a:gd name="T56" fmla="*/ 57 w 161"/>
                <a:gd name="T57" fmla="*/ 28 h 146"/>
                <a:gd name="T58" fmla="*/ 57 w 161"/>
                <a:gd name="T59" fmla="*/ 31 h 146"/>
                <a:gd name="T60" fmla="*/ 46 w 161"/>
                <a:gd name="T61" fmla="*/ 28 h 146"/>
                <a:gd name="T62" fmla="*/ 57 w 161"/>
                <a:gd name="T63" fmla="*/ 31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61" h="146">
                  <a:moveTo>
                    <a:pt x="50" y="8"/>
                  </a:moveTo>
                  <a:cubicBezTo>
                    <a:pt x="55" y="14"/>
                    <a:pt x="53" y="20"/>
                    <a:pt x="60" y="25"/>
                  </a:cubicBezTo>
                  <a:cubicBezTo>
                    <a:pt x="62" y="23"/>
                    <a:pt x="58" y="18"/>
                    <a:pt x="54" y="17"/>
                  </a:cubicBezTo>
                  <a:cubicBezTo>
                    <a:pt x="64" y="13"/>
                    <a:pt x="65" y="25"/>
                    <a:pt x="63" y="34"/>
                  </a:cubicBezTo>
                  <a:cubicBezTo>
                    <a:pt x="59" y="36"/>
                    <a:pt x="55" y="37"/>
                    <a:pt x="49" y="37"/>
                  </a:cubicBezTo>
                  <a:cubicBezTo>
                    <a:pt x="43" y="31"/>
                    <a:pt x="43" y="19"/>
                    <a:pt x="41" y="13"/>
                  </a:cubicBezTo>
                  <a:cubicBezTo>
                    <a:pt x="14" y="14"/>
                    <a:pt x="9" y="41"/>
                    <a:pt x="16" y="62"/>
                  </a:cubicBezTo>
                  <a:cubicBezTo>
                    <a:pt x="19" y="72"/>
                    <a:pt x="30" y="81"/>
                    <a:pt x="34" y="92"/>
                  </a:cubicBezTo>
                  <a:cubicBezTo>
                    <a:pt x="41" y="111"/>
                    <a:pt x="38" y="129"/>
                    <a:pt x="27" y="146"/>
                  </a:cubicBezTo>
                  <a:cubicBezTo>
                    <a:pt x="28" y="137"/>
                    <a:pt x="39" y="121"/>
                    <a:pt x="33" y="104"/>
                  </a:cubicBezTo>
                  <a:cubicBezTo>
                    <a:pt x="31" y="102"/>
                    <a:pt x="29" y="102"/>
                    <a:pt x="26" y="102"/>
                  </a:cubicBezTo>
                  <a:cubicBezTo>
                    <a:pt x="26" y="100"/>
                    <a:pt x="28" y="101"/>
                    <a:pt x="30" y="101"/>
                  </a:cubicBezTo>
                  <a:cubicBezTo>
                    <a:pt x="28" y="89"/>
                    <a:pt x="7" y="79"/>
                    <a:pt x="4" y="60"/>
                  </a:cubicBezTo>
                  <a:cubicBezTo>
                    <a:pt x="1" y="34"/>
                    <a:pt x="12" y="6"/>
                    <a:pt x="41" y="10"/>
                  </a:cubicBezTo>
                  <a:cubicBezTo>
                    <a:pt x="45" y="9"/>
                    <a:pt x="47" y="5"/>
                    <a:pt x="51" y="4"/>
                  </a:cubicBezTo>
                  <a:cubicBezTo>
                    <a:pt x="86" y="1"/>
                    <a:pt x="128" y="46"/>
                    <a:pt x="145" y="13"/>
                  </a:cubicBezTo>
                  <a:cubicBezTo>
                    <a:pt x="146" y="6"/>
                    <a:pt x="144" y="3"/>
                    <a:pt x="142" y="0"/>
                  </a:cubicBezTo>
                  <a:cubicBezTo>
                    <a:pt x="161" y="2"/>
                    <a:pt x="149" y="29"/>
                    <a:pt x="141" y="33"/>
                  </a:cubicBezTo>
                  <a:cubicBezTo>
                    <a:pt x="111" y="47"/>
                    <a:pt x="71" y="4"/>
                    <a:pt x="50" y="8"/>
                  </a:cubicBezTo>
                  <a:close/>
                  <a:moveTo>
                    <a:pt x="137" y="31"/>
                  </a:moveTo>
                  <a:cubicBezTo>
                    <a:pt x="142" y="29"/>
                    <a:pt x="151" y="17"/>
                    <a:pt x="148" y="16"/>
                  </a:cubicBezTo>
                  <a:cubicBezTo>
                    <a:pt x="130" y="43"/>
                    <a:pt x="93" y="14"/>
                    <a:pt x="70" y="8"/>
                  </a:cubicBezTo>
                  <a:cubicBezTo>
                    <a:pt x="87" y="21"/>
                    <a:pt x="105" y="33"/>
                    <a:pt x="137" y="31"/>
                  </a:cubicBezTo>
                  <a:close/>
                  <a:moveTo>
                    <a:pt x="26" y="84"/>
                  </a:moveTo>
                  <a:cubicBezTo>
                    <a:pt x="10" y="71"/>
                    <a:pt x="7" y="27"/>
                    <a:pt x="22" y="16"/>
                  </a:cubicBezTo>
                  <a:cubicBezTo>
                    <a:pt x="0" y="29"/>
                    <a:pt x="5" y="78"/>
                    <a:pt x="26" y="84"/>
                  </a:cubicBezTo>
                  <a:close/>
                  <a:moveTo>
                    <a:pt x="57" y="28"/>
                  </a:moveTo>
                  <a:cubicBezTo>
                    <a:pt x="55" y="22"/>
                    <a:pt x="53" y="16"/>
                    <a:pt x="46" y="16"/>
                  </a:cubicBezTo>
                  <a:cubicBezTo>
                    <a:pt x="46" y="23"/>
                    <a:pt x="50" y="27"/>
                    <a:pt x="57" y="28"/>
                  </a:cubicBezTo>
                  <a:close/>
                  <a:moveTo>
                    <a:pt x="57" y="31"/>
                  </a:moveTo>
                  <a:cubicBezTo>
                    <a:pt x="51" y="33"/>
                    <a:pt x="49" y="24"/>
                    <a:pt x="46" y="28"/>
                  </a:cubicBezTo>
                  <a:cubicBezTo>
                    <a:pt x="47" y="31"/>
                    <a:pt x="56" y="40"/>
                    <a:pt x="57" y="31"/>
                  </a:cubicBezTo>
                  <a:close/>
                </a:path>
              </a:pathLst>
            </a:custGeom>
            <a:solidFill>
              <a:schemeClr val="tx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5" name="Полилиния 48"/>
            <p:cNvSpPr>
              <a:spLocks noEditPoints="1"/>
            </p:cNvSpPr>
            <p:nvPr/>
          </p:nvSpPr>
          <p:spPr bwMode="auto">
            <a:xfrm rot="16200000" flipV="1">
              <a:off x="11093207" y="5321324"/>
              <a:ext cx="470728" cy="534543"/>
            </a:xfrm>
            <a:custGeom>
              <a:avLst/>
              <a:gdLst>
                <a:gd name="T0" fmla="*/ 81 w 150"/>
                <a:gd name="T1" fmla="*/ 22 h 150"/>
                <a:gd name="T2" fmla="*/ 52 w 150"/>
                <a:gd name="T3" fmla="*/ 17 h 150"/>
                <a:gd name="T4" fmla="*/ 60 w 150"/>
                <a:gd name="T5" fmla="*/ 35 h 150"/>
                <a:gd name="T6" fmla="*/ 45 w 150"/>
                <a:gd name="T7" fmla="*/ 39 h 150"/>
                <a:gd name="T8" fmla="*/ 39 w 150"/>
                <a:gd name="T9" fmla="*/ 20 h 150"/>
                <a:gd name="T10" fmla="*/ 14 w 150"/>
                <a:gd name="T11" fmla="*/ 63 h 150"/>
                <a:gd name="T12" fmla="*/ 25 w 150"/>
                <a:gd name="T13" fmla="*/ 148 h 150"/>
                <a:gd name="T14" fmla="*/ 26 w 150"/>
                <a:gd name="T15" fmla="*/ 137 h 150"/>
                <a:gd name="T16" fmla="*/ 23 w 150"/>
                <a:gd name="T17" fmla="*/ 104 h 150"/>
                <a:gd name="T18" fmla="*/ 26 w 150"/>
                <a:gd name="T19" fmla="*/ 101 h 150"/>
                <a:gd name="T20" fmla="*/ 1 w 150"/>
                <a:gd name="T21" fmla="*/ 61 h 150"/>
                <a:gd name="T22" fmla="*/ 38 w 150"/>
                <a:gd name="T23" fmla="*/ 10 h 150"/>
                <a:gd name="T24" fmla="*/ 91 w 150"/>
                <a:gd name="T25" fmla="*/ 16 h 150"/>
                <a:gd name="T26" fmla="*/ 139 w 150"/>
                <a:gd name="T27" fmla="*/ 2 h 150"/>
                <a:gd name="T28" fmla="*/ 150 w 150"/>
                <a:gd name="T29" fmla="*/ 12 h 150"/>
                <a:gd name="T30" fmla="*/ 82 w 150"/>
                <a:gd name="T31" fmla="*/ 20 h 150"/>
                <a:gd name="T32" fmla="*/ 141 w 150"/>
                <a:gd name="T33" fmla="*/ 2 h 150"/>
                <a:gd name="T34" fmla="*/ 143 w 150"/>
                <a:gd name="T35" fmla="*/ 14 h 150"/>
                <a:gd name="T36" fmla="*/ 44 w 150"/>
                <a:gd name="T37" fmla="*/ 9 h 150"/>
                <a:gd name="T38" fmla="*/ 38 w 150"/>
                <a:gd name="T39" fmla="*/ 12 h 150"/>
                <a:gd name="T40" fmla="*/ 2 w 150"/>
                <a:gd name="T41" fmla="*/ 60 h 150"/>
                <a:gd name="T42" fmla="*/ 28 w 150"/>
                <a:gd name="T43" fmla="*/ 102 h 150"/>
                <a:gd name="T44" fmla="*/ 30 w 150"/>
                <a:gd name="T45" fmla="*/ 104 h 150"/>
                <a:gd name="T46" fmla="*/ 32 w 150"/>
                <a:gd name="T47" fmla="*/ 116 h 150"/>
                <a:gd name="T48" fmla="*/ 31 w 150"/>
                <a:gd name="T49" fmla="*/ 93 h 150"/>
                <a:gd name="T50" fmla="*/ 11 w 150"/>
                <a:gd name="T51" fmla="*/ 61 h 150"/>
                <a:gd name="T52" fmla="*/ 23 w 150"/>
                <a:gd name="T53" fmla="*/ 85 h 150"/>
                <a:gd name="T54" fmla="*/ 19 w 150"/>
                <a:gd name="T55" fmla="*/ 17 h 150"/>
                <a:gd name="T56" fmla="*/ 39 w 150"/>
                <a:gd name="T57" fmla="*/ 13 h 150"/>
                <a:gd name="T58" fmla="*/ 42 w 150"/>
                <a:gd name="T59" fmla="*/ 29 h 150"/>
                <a:gd name="T60" fmla="*/ 48 w 150"/>
                <a:gd name="T61" fmla="*/ 29 h 150"/>
                <a:gd name="T62" fmla="*/ 55 w 150"/>
                <a:gd name="T63" fmla="*/ 32 h 150"/>
                <a:gd name="T64" fmla="*/ 42 w 150"/>
                <a:gd name="T65" fmla="*/ 30 h 150"/>
                <a:gd name="T66" fmla="*/ 60 w 150"/>
                <a:gd name="T67" fmla="*/ 27 h 150"/>
                <a:gd name="T68" fmla="*/ 58 w 150"/>
                <a:gd name="T69" fmla="*/ 25 h 150"/>
                <a:gd name="T70" fmla="*/ 56 w 150"/>
                <a:gd name="T71" fmla="*/ 27 h 150"/>
                <a:gd name="T72" fmla="*/ 50 w 150"/>
                <a:gd name="T73" fmla="*/ 18 h 150"/>
                <a:gd name="T74" fmla="*/ 45 w 150"/>
                <a:gd name="T75" fmla="*/ 9 h 150"/>
                <a:gd name="T76" fmla="*/ 57 w 150"/>
                <a:gd name="T77" fmla="*/ 25 h 150"/>
                <a:gd name="T78" fmla="*/ 53 w 150"/>
                <a:gd name="T79" fmla="*/ 33 h 150"/>
                <a:gd name="T80" fmla="*/ 44 w 150"/>
                <a:gd name="T81" fmla="*/ 29 h 150"/>
                <a:gd name="T82" fmla="*/ 8 w 150"/>
                <a:gd name="T83" fmla="*/ 46 h 150"/>
                <a:gd name="T84" fmla="*/ 146 w 150"/>
                <a:gd name="T85" fmla="*/ 18 h 150"/>
                <a:gd name="T86" fmla="*/ 134 w 150"/>
                <a:gd name="T87" fmla="*/ 33 h 150"/>
                <a:gd name="T88" fmla="*/ 67 w 150"/>
                <a:gd name="T89" fmla="*/ 9 h 150"/>
                <a:gd name="T90" fmla="*/ 145 w 150"/>
                <a:gd name="T91" fmla="*/ 16 h 150"/>
                <a:gd name="T92" fmla="*/ 133 w 150"/>
                <a:gd name="T93" fmla="*/ 31 h 150"/>
                <a:gd name="T94" fmla="*/ 71 w 150"/>
                <a:gd name="T95" fmla="*/ 11 h 150"/>
                <a:gd name="T96" fmla="*/ 54 w 150"/>
                <a:gd name="T97" fmla="*/ 30 h 150"/>
                <a:gd name="T98" fmla="*/ 43 w 150"/>
                <a:gd name="T99" fmla="*/ 16 h 150"/>
                <a:gd name="T100" fmla="*/ 43 w 150"/>
                <a:gd name="T101" fmla="*/ 17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50" h="150">
                  <a:moveTo>
                    <a:pt x="150" y="12"/>
                  </a:moveTo>
                  <a:cubicBezTo>
                    <a:pt x="150" y="20"/>
                    <a:pt x="143" y="32"/>
                    <a:pt x="138" y="34"/>
                  </a:cubicBezTo>
                  <a:cubicBezTo>
                    <a:pt x="120" y="43"/>
                    <a:pt x="99" y="32"/>
                    <a:pt x="81" y="22"/>
                  </a:cubicBezTo>
                  <a:cubicBezTo>
                    <a:pt x="69" y="15"/>
                    <a:pt x="57" y="9"/>
                    <a:pt x="48" y="10"/>
                  </a:cubicBezTo>
                  <a:cubicBezTo>
                    <a:pt x="50" y="12"/>
                    <a:pt x="51" y="15"/>
                    <a:pt x="52" y="17"/>
                  </a:cubicBezTo>
                  <a:cubicBezTo>
                    <a:pt x="52" y="17"/>
                    <a:pt x="52" y="17"/>
                    <a:pt x="52" y="17"/>
                  </a:cubicBezTo>
                  <a:cubicBezTo>
                    <a:pt x="54" y="16"/>
                    <a:pt x="56" y="16"/>
                    <a:pt x="58" y="17"/>
                  </a:cubicBezTo>
                  <a:cubicBezTo>
                    <a:pt x="61" y="19"/>
                    <a:pt x="61" y="24"/>
                    <a:pt x="61" y="27"/>
                  </a:cubicBezTo>
                  <a:cubicBezTo>
                    <a:pt x="61" y="30"/>
                    <a:pt x="61" y="33"/>
                    <a:pt x="60" y="35"/>
                  </a:cubicBezTo>
                  <a:cubicBezTo>
                    <a:pt x="60" y="35"/>
                    <a:pt x="60" y="35"/>
                    <a:pt x="60" y="35"/>
                  </a:cubicBezTo>
                  <a:cubicBezTo>
                    <a:pt x="60" y="36"/>
                    <a:pt x="60" y="36"/>
                    <a:pt x="60" y="36"/>
                  </a:cubicBezTo>
                  <a:cubicBezTo>
                    <a:pt x="57" y="38"/>
                    <a:pt x="52" y="39"/>
                    <a:pt x="45" y="39"/>
                  </a:cubicBezTo>
                  <a:cubicBezTo>
                    <a:pt x="45" y="39"/>
                    <a:pt x="45" y="39"/>
                    <a:pt x="45" y="39"/>
                  </a:cubicBezTo>
                  <a:cubicBezTo>
                    <a:pt x="45" y="38"/>
                    <a:pt x="45" y="38"/>
                    <a:pt x="45" y="38"/>
                  </a:cubicBezTo>
                  <a:cubicBezTo>
                    <a:pt x="41" y="34"/>
                    <a:pt x="40" y="26"/>
                    <a:pt x="39" y="20"/>
                  </a:cubicBezTo>
                  <a:cubicBezTo>
                    <a:pt x="39" y="18"/>
                    <a:pt x="38" y="16"/>
                    <a:pt x="38" y="14"/>
                  </a:cubicBezTo>
                  <a:cubicBezTo>
                    <a:pt x="21" y="15"/>
                    <a:pt x="11" y="27"/>
                    <a:pt x="11" y="47"/>
                  </a:cubicBezTo>
                  <a:cubicBezTo>
                    <a:pt x="11" y="52"/>
                    <a:pt x="12" y="58"/>
                    <a:pt x="14" y="63"/>
                  </a:cubicBezTo>
                  <a:cubicBezTo>
                    <a:pt x="15" y="68"/>
                    <a:pt x="18" y="72"/>
                    <a:pt x="22" y="77"/>
                  </a:cubicBezTo>
                  <a:cubicBezTo>
                    <a:pt x="26" y="82"/>
                    <a:pt x="30" y="87"/>
                    <a:pt x="32" y="93"/>
                  </a:cubicBezTo>
                  <a:cubicBezTo>
                    <a:pt x="39" y="111"/>
                    <a:pt x="36" y="130"/>
                    <a:pt x="25" y="148"/>
                  </a:cubicBezTo>
                  <a:cubicBezTo>
                    <a:pt x="23" y="150"/>
                    <a:pt x="23" y="150"/>
                    <a:pt x="23" y="150"/>
                  </a:cubicBezTo>
                  <a:cubicBezTo>
                    <a:pt x="23" y="147"/>
                    <a:pt x="23" y="147"/>
                    <a:pt x="23" y="147"/>
                  </a:cubicBezTo>
                  <a:cubicBezTo>
                    <a:pt x="24" y="144"/>
                    <a:pt x="25" y="141"/>
                    <a:pt x="26" y="137"/>
                  </a:cubicBezTo>
                  <a:cubicBezTo>
                    <a:pt x="28" y="131"/>
                    <a:pt x="31" y="123"/>
                    <a:pt x="31" y="116"/>
                  </a:cubicBezTo>
                  <a:cubicBezTo>
                    <a:pt x="31" y="112"/>
                    <a:pt x="30" y="108"/>
                    <a:pt x="29" y="105"/>
                  </a:cubicBezTo>
                  <a:cubicBezTo>
                    <a:pt x="28" y="104"/>
                    <a:pt x="26" y="104"/>
                    <a:pt x="23" y="104"/>
                  </a:cubicBezTo>
                  <a:cubicBezTo>
                    <a:pt x="22" y="104"/>
                    <a:pt x="22" y="104"/>
                    <a:pt x="22" y="104"/>
                  </a:cubicBezTo>
                  <a:cubicBezTo>
                    <a:pt x="22" y="103"/>
                    <a:pt x="22" y="103"/>
                    <a:pt x="22" y="103"/>
                  </a:cubicBezTo>
                  <a:cubicBezTo>
                    <a:pt x="22" y="101"/>
                    <a:pt x="24" y="101"/>
                    <a:pt x="26" y="101"/>
                  </a:cubicBezTo>
                  <a:cubicBezTo>
                    <a:pt x="26" y="101"/>
                    <a:pt x="26" y="101"/>
                    <a:pt x="26" y="101"/>
                  </a:cubicBezTo>
                  <a:cubicBezTo>
                    <a:pt x="25" y="97"/>
                    <a:pt x="21" y="93"/>
                    <a:pt x="17" y="88"/>
                  </a:cubicBezTo>
                  <a:cubicBezTo>
                    <a:pt x="10" y="81"/>
                    <a:pt x="2" y="72"/>
                    <a:pt x="1" y="61"/>
                  </a:cubicBezTo>
                  <a:cubicBezTo>
                    <a:pt x="0" y="58"/>
                    <a:pt x="0" y="55"/>
                    <a:pt x="0" y="52"/>
                  </a:cubicBezTo>
                  <a:cubicBezTo>
                    <a:pt x="0" y="37"/>
                    <a:pt x="5" y="24"/>
                    <a:pt x="13" y="17"/>
                  </a:cubicBezTo>
                  <a:cubicBezTo>
                    <a:pt x="20" y="11"/>
                    <a:pt x="28" y="9"/>
                    <a:pt x="38" y="10"/>
                  </a:cubicBezTo>
                  <a:cubicBezTo>
                    <a:pt x="40" y="10"/>
                    <a:pt x="41" y="9"/>
                    <a:pt x="43" y="7"/>
                  </a:cubicBezTo>
                  <a:cubicBezTo>
                    <a:pt x="44" y="6"/>
                    <a:pt x="46" y="5"/>
                    <a:pt x="48" y="4"/>
                  </a:cubicBezTo>
                  <a:cubicBezTo>
                    <a:pt x="62" y="3"/>
                    <a:pt x="77" y="9"/>
                    <a:pt x="91" y="16"/>
                  </a:cubicBezTo>
                  <a:cubicBezTo>
                    <a:pt x="113" y="25"/>
                    <a:pt x="131" y="33"/>
                    <a:pt x="141" y="13"/>
                  </a:cubicBezTo>
                  <a:cubicBezTo>
                    <a:pt x="142" y="12"/>
                    <a:pt x="142" y="11"/>
                    <a:pt x="142" y="10"/>
                  </a:cubicBezTo>
                  <a:cubicBezTo>
                    <a:pt x="142" y="7"/>
                    <a:pt x="140" y="4"/>
                    <a:pt x="139" y="2"/>
                  </a:cubicBezTo>
                  <a:cubicBezTo>
                    <a:pt x="138" y="0"/>
                    <a:pt x="138" y="0"/>
                    <a:pt x="138" y="0"/>
                  </a:cubicBezTo>
                  <a:cubicBezTo>
                    <a:pt x="139" y="0"/>
                    <a:pt x="139" y="0"/>
                    <a:pt x="139" y="0"/>
                  </a:cubicBezTo>
                  <a:cubicBezTo>
                    <a:pt x="146" y="1"/>
                    <a:pt x="150" y="5"/>
                    <a:pt x="150" y="12"/>
                  </a:cubicBezTo>
                  <a:close/>
                  <a:moveTo>
                    <a:pt x="45" y="9"/>
                  </a:moveTo>
                  <a:cubicBezTo>
                    <a:pt x="47" y="9"/>
                    <a:pt x="47" y="9"/>
                    <a:pt x="47" y="9"/>
                  </a:cubicBezTo>
                  <a:cubicBezTo>
                    <a:pt x="56" y="7"/>
                    <a:pt x="68" y="13"/>
                    <a:pt x="82" y="20"/>
                  </a:cubicBezTo>
                  <a:cubicBezTo>
                    <a:pt x="100" y="30"/>
                    <a:pt x="120" y="41"/>
                    <a:pt x="138" y="33"/>
                  </a:cubicBezTo>
                  <a:cubicBezTo>
                    <a:pt x="142" y="31"/>
                    <a:pt x="148" y="20"/>
                    <a:pt x="148" y="12"/>
                  </a:cubicBezTo>
                  <a:cubicBezTo>
                    <a:pt x="148" y="8"/>
                    <a:pt x="147" y="3"/>
                    <a:pt x="141" y="2"/>
                  </a:cubicBezTo>
                  <a:cubicBezTo>
                    <a:pt x="142" y="4"/>
                    <a:pt x="143" y="7"/>
                    <a:pt x="143" y="10"/>
                  </a:cubicBezTo>
                  <a:cubicBezTo>
                    <a:pt x="143" y="11"/>
                    <a:pt x="143" y="13"/>
                    <a:pt x="143" y="14"/>
                  </a:cubicBezTo>
                  <a:cubicBezTo>
                    <a:pt x="143" y="14"/>
                    <a:pt x="143" y="14"/>
                    <a:pt x="143" y="14"/>
                  </a:cubicBezTo>
                  <a:cubicBezTo>
                    <a:pt x="132" y="35"/>
                    <a:pt x="112" y="26"/>
                    <a:pt x="91" y="17"/>
                  </a:cubicBezTo>
                  <a:cubicBezTo>
                    <a:pt x="76" y="11"/>
                    <a:pt x="62" y="5"/>
                    <a:pt x="48" y="6"/>
                  </a:cubicBezTo>
                  <a:cubicBezTo>
                    <a:pt x="46" y="6"/>
                    <a:pt x="45" y="7"/>
                    <a:pt x="44" y="9"/>
                  </a:cubicBezTo>
                  <a:cubicBezTo>
                    <a:pt x="42" y="10"/>
                    <a:pt x="41" y="11"/>
                    <a:pt x="39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29" y="10"/>
                    <a:pt x="20" y="13"/>
                    <a:pt x="14" y="18"/>
                  </a:cubicBezTo>
                  <a:cubicBezTo>
                    <a:pt x="6" y="25"/>
                    <a:pt x="2" y="37"/>
                    <a:pt x="2" y="52"/>
                  </a:cubicBezTo>
                  <a:cubicBezTo>
                    <a:pt x="2" y="55"/>
                    <a:pt x="2" y="58"/>
                    <a:pt x="2" y="60"/>
                  </a:cubicBezTo>
                  <a:cubicBezTo>
                    <a:pt x="4" y="72"/>
                    <a:pt x="11" y="80"/>
                    <a:pt x="18" y="87"/>
                  </a:cubicBezTo>
                  <a:cubicBezTo>
                    <a:pt x="23" y="92"/>
                    <a:pt x="27" y="97"/>
                    <a:pt x="28" y="102"/>
                  </a:cubicBezTo>
                  <a:cubicBezTo>
                    <a:pt x="28" y="102"/>
                    <a:pt x="28" y="102"/>
                    <a:pt x="28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8" y="103"/>
                    <a:pt x="29" y="103"/>
                    <a:pt x="30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2" y="108"/>
                    <a:pt x="32" y="112"/>
                    <a:pt x="32" y="116"/>
                  </a:cubicBezTo>
                  <a:cubicBezTo>
                    <a:pt x="32" y="124"/>
                    <a:pt x="30" y="131"/>
                    <a:pt x="28" y="138"/>
                  </a:cubicBezTo>
                  <a:cubicBezTo>
                    <a:pt x="27" y="140"/>
                    <a:pt x="26" y="141"/>
                    <a:pt x="26" y="143"/>
                  </a:cubicBezTo>
                  <a:cubicBezTo>
                    <a:pt x="35" y="127"/>
                    <a:pt x="37" y="110"/>
                    <a:pt x="31" y="93"/>
                  </a:cubicBezTo>
                  <a:cubicBezTo>
                    <a:pt x="28" y="88"/>
                    <a:pt x="25" y="83"/>
                    <a:pt x="21" y="78"/>
                  </a:cubicBezTo>
                  <a:cubicBezTo>
                    <a:pt x="17" y="73"/>
                    <a:pt x="14" y="69"/>
                    <a:pt x="12" y="64"/>
                  </a:cubicBezTo>
                  <a:cubicBezTo>
                    <a:pt x="12" y="63"/>
                    <a:pt x="12" y="62"/>
                    <a:pt x="11" y="61"/>
                  </a:cubicBezTo>
                  <a:cubicBezTo>
                    <a:pt x="13" y="71"/>
                    <a:pt x="17" y="79"/>
                    <a:pt x="23" y="84"/>
                  </a:cubicBezTo>
                  <a:cubicBezTo>
                    <a:pt x="26" y="86"/>
                    <a:pt x="26" y="86"/>
                    <a:pt x="26" y="86"/>
                  </a:cubicBezTo>
                  <a:cubicBezTo>
                    <a:pt x="23" y="85"/>
                    <a:pt x="23" y="85"/>
                    <a:pt x="23" y="85"/>
                  </a:cubicBezTo>
                  <a:cubicBezTo>
                    <a:pt x="10" y="82"/>
                    <a:pt x="4" y="64"/>
                    <a:pt x="4" y="49"/>
                  </a:cubicBezTo>
                  <a:cubicBezTo>
                    <a:pt x="4" y="34"/>
                    <a:pt x="9" y="21"/>
                    <a:pt x="18" y="16"/>
                  </a:cubicBezTo>
                  <a:cubicBezTo>
                    <a:pt x="19" y="17"/>
                    <a:pt x="19" y="17"/>
                    <a:pt x="19" y="17"/>
                  </a:cubicBezTo>
                  <a:cubicBezTo>
                    <a:pt x="15" y="21"/>
                    <a:pt x="12" y="28"/>
                    <a:pt x="10" y="37"/>
                  </a:cubicBezTo>
                  <a:cubicBezTo>
                    <a:pt x="13" y="22"/>
                    <a:pt x="23" y="14"/>
                    <a:pt x="38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40" y="15"/>
                    <a:pt x="40" y="18"/>
                    <a:pt x="40" y="20"/>
                  </a:cubicBezTo>
                  <a:cubicBezTo>
                    <a:pt x="41" y="23"/>
                    <a:pt x="41" y="26"/>
                    <a:pt x="42" y="29"/>
                  </a:cubicBezTo>
                  <a:cubicBezTo>
                    <a:pt x="42" y="29"/>
                    <a:pt x="42" y="29"/>
                    <a:pt x="42" y="29"/>
                  </a:cubicBezTo>
                  <a:cubicBezTo>
                    <a:pt x="43" y="28"/>
                    <a:pt x="44" y="27"/>
                    <a:pt x="44" y="27"/>
                  </a:cubicBezTo>
                  <a:cubicBezTo>
                    <a:pt x="46" y="27"/>
                    <a:pt x="47" y="28"/>
                    <a:pt x="48" y="29"/>
                  </a:cubicBezTo>
                  <a:cubicBezTo>
                    <a:pt x="50" y="31"/>
                    <a:pt x="52" y="32"/>
                    <a:pt x="54" y="31"/>
                  </a:cubicBezTo>
                  <a:cubicBezTo>
                    <a:pt x="55" y="31"/>
                    <a:pt x="55" y="31"/>
                    <a:pt x="55" y="31"/>
                  </a:cubicBezTo>
                  <a:cubicBezTo>
                    <a:pt x="55" y="32"/>
                    <a:pt x="55" y="32"/>
                    <a:pt x="55" y="32"/>
                  </a:cubicBezTo>
                  <a:cubicBezTo>
                    <a:pt x="54" y="35"/>
                    <a:pt x="53" y="36"/>
                    <a:pt x="52" y="37"/>
                  </a:cubicBezTo>
                  <a:cubicBezTo>
                    <a:pt x="48" y="38"/>
                    <a:pt x="43" y="32"/>
                    <a:pt x="42" y="30"/>
                  </a:cubicBezTo>
                  <a:cubicBezTo>
                    <a:pt x="42" y="30"/>
                    <a:pt x="42" y="30"/>
                    <a:pt x="42" y="30"/>
                  </a:cubicBezTo>
                  <a:cubicBezTo>
                    <a:pt x="43" y="33"/>
                    <a:pt x="44" y="35"/>
                    <a:pt x="46" y="37"/>
                  </a:cubicBezTo>
                  <a:cubicBezTo>
                    <a:pt x="52" y="38"/>
                    <a:pt x="56" y="37"/>
                    <a:pt x="59" y="35"/>
                  </a:cubicBezTo>
                  <a:cubicBezTo>
                    <a:pt x="60" y="32"/>
                    <a:pt x="60" y="30"/>
                    <a:pt x="60" y="27"/>
                  </a:cubicBezTo>
                  <a:cubicBezTo>
                    <a:pt x="60" y="23"/>
                    <a:pt x="59" y="20"/>
                    <a:pt x="57" y="18"/>
                  </a:cubicBezTo>
                  <a:cubicBezTo>
                    <a:pt x="56" y="18"/>
                    <a:pt x="55" y="18"/>
                    <a:pt x="53" y="18"/>
                  </a:cubicBezTo>
                  <a:cubicBezTo>
                    <a:pt x="56" y="19"/>
                    <a:pt x="58" y="22"/>
                    <a:pt x="58" y="25"/>
                  </a:cubicBezTo>
                  <a:cubicBezTo>
                    <a:pt x="58" y="26"/>
                    <a:pt x="58" y="26"/>
                    <a:pt x="57" y="27"/>
                  </a:cubicBezTo>
                  <a:cubicBezTo>
                    <a:pt x="57" y="27"/>
                    <a:pt x="57" y="27"/>
                    <a:pt x="57" y="27"/>
                  </a:cubicBezTo>
                  <a:cubicBezTo>
                    <a:pt x="56" y="27"/>
                    <a:pt x="56" y="27"/>
                    <a:pt x="56" y="27"/>
                  </a:cubicBezTo>
                  <a:cubicBezTo>
                    <a:pt x="53" y="24"/>
                    <a:pt x="52" y="21"/>
                    <a:pt x="51" y="19"/>
                  </a:cubicBezTo>
                  <a:cubicBezTo>
                    <a:pt x="49" y="18"/>
                    <a:pt x="49" y="18"/>
                    <a:pt x="49" y="18"/>
                  </a:cubicBezTo>
                  <a:cubicBezTo>
                    <a:pt x="50" y="18"/>
                    <a:pt x="50" y="18"/>
                    <a:pt x="50" y="18"/>
                  </a:cubicBezTo>
                  <a:cubicBezTo>
                    <a:pt x="50" y="17"/>
                    <a:pt x="50" y="17"/>
                    <a:pt x="50" y="17"/>
                  </a:cubicBezTo>
                  <a:cubicBezTo>
                    <a:pt x="49" y="15"/>
                    <a:pt x="49" y="12"/>
                    <a:pt x="46" y="10"/>
                  </a:cubicBezTo>
                  <a:lnTo>
                    <a:pt x="45" y="9"/>
                  </a:lnTo>
                  <a:close/>
                  <a:moveTo>
                    <a:pt x="57" y="25"/>
                  </a:moveTo>
                  <a:cubicBezTo>
                    <a:pt x="57" y="24"/>
                    <a:pt x="55" y="21"/>
                    <a:pt x="53" y="19"/>
                  </a:cubicBezTo>
                  <a:cubicBezTo>
                    <a:pt x="53" y="21"/>
                    <a:pt x="54" y="23"/>
                    <a:pt x="57" y="25"/>
                  </a:cubicBezTo>
                  <a:close/>
                  <a:moveTo>
                    <a:pt x="44" y="29"/>
                  </a:moveTo>
                  <a:cubicBezTo>
                    <a:pt x="45" y="32"/>
                    <a:pt x="49" y="36"/>
                    <a:pt x="51" y="35"/>
                  </a:cubicBezTo>
                  <a:cubicBezTo>
                    <a:pt x="52" y="35"/>
                    <a:pt x="53" y="34"/>
                    <a:pt x="53" y="33"/>
                  </a:cubicBezTo>
                  <a:cubicBezTo>
                    <a:pt x="51" y="33"/>
                    <a:pt x="49" y="32"/>
                    <a:pt x="47" y="30"/>
                  </a:cubicBezTo>
                  <a:cubicBezTo>
                    <a:pt x="46" y="30"/>
                    <a:pt x="45" y="29"/>
                    <a:pt x="45" y="29"/>
                  </a:cubicBezTo>
                  <a:cubicBezTo>
                    <a:pt x="44" y="29"/>
                    <a:pt x="44" y="29"/>
                    <a:pt x="44" y="29"/>
                  </a:cubicBezTo>
                  <a:close/>
                  <a:moveTo>
                    <a:pt x="5" y="49"/>
                  </a:moveTo>
                  <a:cubicBezTo>
                    <a:pt x="5" y="62"/>
                    <a:pt x="10" y="77"/>
                    <a:pt x="19" y="82"/>
                  </a:cubicBezTo>
                  <a:cubicBezTo>
                    <a:pt x="12" y="74"/>
                    <a:pt x="8" y="58"/>
                    <a:pt x="8" y="46"/>
                  </a:cubicBezTo>
                  <a:cubicBezTo>
                    <a:pt x="8" y="36"/>
                    <a:pt x="10" y="28"/>
                    <a:pt x="13" y="22"/>
                  </a:cubicBezTo>
                  <a:cubicBezTo>
                    <a:pt x="8" y="29"/>
                    <a:pt x="5" y="38"/>
                    <a:pt x="5" y="49"/>
                  </a:cubicBezTo>
                  <a:close/>
                  <a:moveTo>
                    <a:pt x="146" y="18"/>
                  </a:moveTo>
                  <a:cubicBezTo>
                    <a:pt x="146" y="18"/>
                    <a:pt x="146" y="18"/>
                    <a:pt x="146" y="18"/>
                  </a:cubicBezTo>
                  <a:cubicBezTo>
                    <a:pt x="146" y="21"/>
                    <a:pt x="139" y="31"/>
                    <a:pt x="134" y="33"/>
                  </a:cubicBezTo>
                  <a:cubicBezTo>
                    <a:pt x="134" y="33"/>
                    <a:pt x="134" y="33"/>
                    <a:pt x="134" y="33"/>
                  </a:cubicBezTo>
                  <a:cubicBezTo>
                    <a:pt x="103" y="35"/>
                    <a:pt x="85" y="24"/>
                    <a:pt x="66" y="10"/>
                  </a:cubicBezTo>
                  <a:cubicBezTo>
                    <a:pt x="63" y="8"/>
                    <a:pt x="63" y="8"/>
                    <a:pt x="63" y="8"/>
                  </a:cubicBezTo>
                  <a:cubicBezTo>
                    <a:pt x="67" y="9"/>
                    <a:pt x="67" y="9"/>
                    <a:pt x="67" y="9"/>
                  </a:cubicBezTo>
                  <a:cubicBezTo>
                    <a:pt x="73" y="10"/>
                    <a:pt x="80" y="13"/>
                    <a:pt x="88" y="17"/>
                  </a:cubicBezTo>
                  <a:cubicBezTo>
                    <a:pt x="108" y="26"/>
                    <a:pt x="131" y="36"/>
                    <a:pt x="144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6" y="16"/>
                    <a:pt x="146" y="16"/>
                    <a:pt x="146" y="18"/>
                  </a:cubicBezTo>
                  <a:close/>
                  <a:moveTo>
                    <a:pt x="133" y="31"/>
                  </a:moveTo>
                  <a:cubicBezTo>
                    <a:pt x="138" y="29"/>
                    <a:pt x="144" y="21"/>
                    <a:pt x="145" y="18"/>
                  </a:cubicBezTo>
                  <a:cubicBezTo>
                    <a:pt x="131" y="37"/>
                    <a:pt x="108" y="27"/>
                    <a:pt x="87" y="18"/>
                  </a:cubicBezTo>
                  <a:cubicBezTo>
                    <a:pt x="81" y="15"/>
                    <a:pt x="76" y="13"/>
                    <a:pt x="71" y="11"/>
                  </a:cubicBezTo>
                  <a:cubicBezTo>
                    <a:pt x="88" y="23"/>
                    <a:pt x="105" y="33"/>
                    <a:pt x="133" y="31"/>
                  </a:cubicBezTo>
                  <a:close/>
                  <a:moveTo>
                    <a:pt x="55" y="30"/>
                  </a:moveTo>
                  <a:cubicBezTo>
                    <a:pt x="54" y="30"/>
                    <a:pt x="54" y="30"/>
                    <a:pt x="54" y="30"/>
                  </a:cubicBezTo>
                  <a:cubicBezTo>
                    <a:pt x="47" y="29"/>
                    <a:pt x="42" y="25"/>
                    <a:pt x="42" y="17"/>
                  </a:cubicBezTo>
                  <a:cubicBezTo>
                    <a:pt x="42" y="16"/>
                    <a:pt x="42" y="16"/>
                    <a:pt x="42" y="16"/>
                  </a:cubicBezTo>
                  <a:cubicBezTo>
                    <a:pt x="43" y="16"/>
                    <a:pt x="43" y="16"/>
                    <a:pt x="43" y="16"/>
                  </a:cubicBezTo>
                  <a:cubicBezTo>
                    <a:pt x="50" y="17"/>
                    <a:pt x="53" y="23"/>
                    <a:pt x="55" y="29"/>
                  </a:cubicBezTo>
                  <a:lnTo>
                    <a:pt x="55" y="30"/>
                  </a:lnTo>
                  <a:close/>
                  <a:moveTo>
                    <a:pt x="43" y="17"/>
                  </a:moveTo>
                  <a:cubicBezTo>
                    <a:pt x="44" y="24"/>
                    <a:pt x="47" y="27"/>
                    <a:pt x="53" y="28"/>
                  </a:cubicBezTo>
                  <a:cubicBezTo>
                    <a:pt x="51" y="23"/>
                    <a:pt x="49" y="19"/>
                    <a:pt x="43" y="17"/>
                  </a:cubicBezTo>
                  <a:close/>
                </a:path>
              </a:pathLst>
            </a:custGeom>
            <a:solidFill>
              <a:schemeClr val="tx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6" name="Полилиния 49"/>
            <p:cNvSpPr>
              <a:spLocks noEditPoints="1"/>
            </p:cNvSpPr>
            <p:nvPr/>
          </p:nvSpPr>
          <p:spPr bwMode="auto">
            <a:xfrm rot="16200000" flipV="1">
              <a:off x="11051654" y="771453"/>
              <a:ext cx="468508" cy="519485"/>
            </a:xfrm>
            <a:custGeom>
              <a:avLst/>
              <a:gdLst>
                <a:gd name="T0" fmla="*/ 61 w 149"/>
                <a:gd name="T1" fmla="*/ 17 h 146"/>
                <a:gd name="T2" fmla="*/ 70 w 149"/>
                <a:gd name="T3" fmla="*/ 13 h 146"/>
                <a:gd name="T4" fmla="*/ 67 w 149"/>
                <a:gd name="T5" fmla="*/ 22 h 146"/>
                <a:gd name="T6" fmla="*/ 71 w 149"/>
                <a:gd name="T7" fmla="*/ 8 h 146"/>
                <a:gd name="T8" fmla="*/ 77 w 149"/>
                <a:gd name="T9" fmla="*/ 20 h 146"/>
                <a:gd name="T10" fmla="*/ 146 w 149"/>
                <a:gd name="T11" fmla="*/ 39 h 146"/>
                <a:gd name="T12" fmla="*/ 125 w 149"/>
                <a:gd name="T13" fmla="*/ 103 h 146"/>
                <a:gd name="T14" fmla="*/ 146 w 149"/>
                <a:gd name="T15" fmla="*/ 99 h 146"/>
                <a:gd name="T16" fmla="*/ 148 w 149"/>
                <a:gd name="T17" fmla="*/ 120 h 146"/>
                <a:gd name="T18" fmla="*/ 129 w 149"/>
                <a:gd name="T19" fmla="*/ 119 h 146"/>
                <a:gd name="T20" fmla="*/ 141 w 149"/>
                <a:gd name="T21" fmla="*/ 143 h 146"/>
                <a:gd name="T22" fmla="*/ 124 w 149"/>
                <a:gd name="T23" fmla="*/ 108 h 146"/>
                <a:gd name="T24" fmla="*/ 121 w 149"/>
                <a:gd name="T25" fmla="*/ 76 h 146"/>
                <a:gd name="T26" fmla="*/ 132 w 149"/>
                <a:gd name="T27" fmla="*/ 18 h 146"/>
                <a:gd name="T28" fmla="*/ 46 w 149"/>
                <a:gd name="T29" fmla="*/ 31 h 146"/>
                <a:gd name="T30" fmla="*/ 0 w 149"/>
                <a:gd name="T31" fmla="*/ 27 h 146"/>
                <a:gd name="T32" fmla="*/ 60 w 149"/>
                <a:gd name="T33" fmla="*/ 24 h 146"/>
                <a:gd name="T34" fmla="*/ 58 w 149"/>
                <a:gd name="T35" fmla="*/ 11 h 146"/>
                <a:gd name="T36" fmla="*/ 68 w 149"/>
                <a:gd name="T37" fmla="*/ 8 h 146"/>
                <a:gd name="T38" fmla="*/ 61 w 149"/>
                <a:gd name="T39" fmla="*/ 17 h 146"/>
                <a:gd name="T40" fmla="*/ 58 w 149"/>
                <a:gd name="T41" fmla="*/ 27 h 146"/>
                <a:gd name="T42" fmla="*/ 31 w 149"/>
                <a:gd name="T43" fmla="*/ 25 h 146"/>
                <a:gd name="T44" fmla="*/ 58 w 149"/>
                <a:gd name="T45" fmla="*/ 27 h 146"/>
                <a:gd name="T46" fmla="*/ 101 w 149"/>
                <a:gd name="T47" fmla="*/ 11 h 146"/>
                <a:gd name="T48" fmla="*/ 88 w 149"/>
                <a:gd name="T49" fmla="*/ 20 h 146"/>
                <a:gd name="T50" fmla="*/ 101 w 149"/>
                <a:gd name="T51" fmla="*/ 11 h 146"/>
                <a:gd name="T52" fmla="*/ 142 w 149"/>
                <a:gd name="T53" fmla="*/ 32 h 146"/>
                <a:gd name="T54" fmla="*/ 141 w 149"/>
                <a:gd name="T55" fmla="*/ 34 h 146"/>
                <a:gd name="T56" fmla="*/ 122 w 149"/>
                <a:gd name="T57" fmla="*/ 95 h 146"/>
                <a:gd name="T58" fmla="*/ 142 w 149"/>
                <a:gd name="T59" fmla="*/ 32 h 146"/>
                <a:gd name="T60" fmla="*/ 145 w 149"/>
                <a:gd name="T61" fmla="*/ 119 h 146"/>
                <a:gd name="T62" fmla="*/ 142 w 149"/>
                <a:gd name="T63" fmla="*/ 106 h 146"/>
                <a:gd name="T64" fmla="*/ 132 w 149"/>
                <a:gd name="T65" fmla="*/ 106 h 146"/>
                <a:gd name="T66" fmla="*/ 145 w 149"/>
                <a:gd name="T67" fmla="*/ 119 h 146"/>
                <a:gd name="T68" fmla="*/ 146 w 149"/>
                <a:gd name="T69" fmla="*/ 103 h 146"/>
                <a:gd name="T70" fmla="*/ 134 w 149"/>
                <a:gd name="T71" fmla="*/ 103 h 146"/>
                <a:gd name="T72" fmla="*/ 146 w 149"/>
                <a:gd name="T73" fmla="*/ 103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49" h="146">
                  <a:moveTo>
                    <a:pt x="61" y="17"/>
                  </a:moveTo>
                  <a:cubicBezTo>
                    <a:pt x="64" y="17"/>
                    <a:pt x="67" y="9"/>
                    <a:pt x="70" y="13"/>
                  </a:cubicBezTo>
                  <a:cubicBezTo>
                    <a:pt x="68" y="15"/>
                    <a:pt x="65" y="17"/>
                    <a:pt x="67" y="22"/>
                  </a:cubicBezTo>
                  <a:cubicBezTo>
                    <a:pt x="78" y="22"/>
                    <a:pt x="72" y="11"/>
                    <a:pt x="71" y="8"/>
                  </a:cubicBezTo>
                  <a:cubicBezTo>
                    <a:pt x="75" y="4"/>
                    <a:pt x="81" y="15"/>
                    <a:pt x="77" y="20"/>
                  </a:cubicBezTo>
                  <a:cubicBezTo>
                    <a:pt x="103" y="0"/>
                    <a:pt x="144" y="7"/>
                    <a:pt x="146" y="39"/>
                  </a:cubicBezTo>
                  <a:cubicBezTo>
                    <a:pt x="148" y="63"/>
                    <a:pt x="123" y="79"/>
                    <a:pt x="125" y="103"/>
                  </a:cubicBezTo>
                  <a:cubicBezTo>
                    <a:pt x="130" y="105"/>
                    <a:pt x="138" y="94"/>
                    <a:pt x="146" y="99"/>
                  </a:cubicBezTo>
                  <a:cubicBezTo>
                    <a:pt x="149" y="104"/>
                    <a:pt x="147" y="114"/>
                    <a:pt x="148" y="120"/>
                  </a:cubicBezTo>
                  <a:cubicBezTo>
                    <a:pt x="142" y="125"/>
                    <a:pt x="135" y="122"/>
                    <a:pt x="129" y="119"/>
                  </a:cubicBezTo>
                  <a:cubicBezTo>
                    <a:pt x="129" y="131"/>
                    <a:pt x="129" y="143"/>
                    <a:pt x="141" y="143"/>
                  </a:cubicBezTo>
                  <a:cubicBezTo>
                    <a:pt x="120" y="146"/>
                    <a:pt x="125" y="125"/>
                    <a:pt x="124" y="108"/>
                  </a:cubicBezTo>
                  <a:cubicBezTo>
                    <a:pt x="123" y="95"/>
                    <a:pt x="118" y="88"/>
                    <a:pt x="121" y="76"/>
                  </a:cubicBezTo>
                  <a:cubicBezTo>
                    <a:pt x="125" y="57"/>
                    <a:pt x="149" y="40"/>
                    <a:pt x="132" y="18"/>
                  </a:cubicBezTo>
                  <a:cubicBezTo>
                    <a:pt x="101" y="5"/>
                    <a:pt x="76" y="33"/>
                    <a:pt x="46" y="31"/>
                  </a:cubicBezTo>
                  <a:cubicBezTo>
                    <a:pt x="31" y="30"/>
                    <a:pt x="16" y="16"/>
                    <a:pt x="0" y="27"/>
                  </a:cubicBezTo>
                  <a:cubicBezTo>
                    <a:pt x="14" y="12"/>
                    <a:pt x="37" y="23"/>
                    <a:pt x="60" y="24"/>
                  </a:cubicBezTo>
                  <a:cubicBezTo>
                    <a:pt x="62" y="22"/>
                    <a:pt x="58" y="15"/>
                    <a:pt x="58" y="11"/>
                  </a:cubicBezTo>
                  <a:cubicBezTo>
                    <a:pt x="61" y="10"/>
                    <a:pt x="64" y="4"/>
                    <a:pt x="68" y="8"/>
                  </a:cubicBezTo>
                  <a:cubicBezTo>
                    <a:pt x="67" y="9"/>
                    <a:pt x="59" y="9"/>
                    <a:pt x="61" y="17"/>
                  </a:cubicBezTo>
                  <a:close/>
                  <a:moveTo>
                    <a:pt x="58" y="27"/>
                  </a:moveTo>
                  <a:cubicBezTo>
                    <a:pt x="49" y="25"/>
                    <a:pt x="41" y="22"/>
                    <a:pt x="31" y="25"/>
                  </a:cubicBezTo>
                  <a:cubicBezTo>
                    <a:pt x="41" y="26"/>
                    <a:pt x="49" y="32"/>
                    <a:pt x="58" y="27"/>
                  </a:cubicBezTo>
                  <a:close/>
                  <a:moveTo>
                    <a:pt x="101" y="11"/>
                  </a:moveTo>
                  <a:cubicBezTo>
                    <a:pt x="98" y="14"/>
                    <a:pt x="85" y="15"/>
                    <a:pt x="88" y="20"/>
                  </a:cubicBezTo>
                  <a:cubicBezTo>
                    <a:pt x="90" y="15"/>
                    <a:pt x="104" y="16"/>
                    <a:pt x="101" y="11"/>
                  </a:cubicBezTo>
                  <a:close/>
                  <a:moveTo>
                    <a:pt x="142" y="32"/>
                  </a:moveTo>
                  <a:cubicBezTo>
                    <a:pt x="140" y="29"/>
                    <a:pt x="138" y="30"/>
                    <a:pt x="141" y="34"/>
                  </a:cubicBezTo>
                  <a:cubicBezTo>
                    <a:pt x="139" y="59"/>
                    <a:pt x="121" y="67"/>
                    <a:pt x="122" y="95"/>
                  </a:cubicBezTo>
                  <a:cubicBezTo>
                    <a:pt x="127" y="73"/>
                    <a:pt x="146" y="59"/>
                    <a:pt x="142" y="32"/>
                  </a:cubicBezTo>
                  <a:close/>
                  <a:moveTo>
                    <a:pt x="145" y="119"/>
                  </a:moveTo>
                  <a:cubicBezTo>
                    <a:pt x="145" y="113"/>
                    <a:pt x="145" y="109"/>
                    <a:pt x="142" y="106"/>
                  </a:cubicBezTo>
                  <a:cubicBezTo>
                    <a:pt x="139" y="106"/>
                    <a:pt x="135" y="106"/>
                    <a:pt x="132" y="106"/>
                  </a:cubicBezTo>
                  <a:cubicBezTo>
                    <a:pt x="126" y="113"/>
                    <a:pt x="134" y="121"/>
                    <a:pt x="145" y="119"/>
                  </a:cubicBezTo>
                  <a:close/>
                  <a:moveTo>
                    <a:pt x="146" y="103"/>
                  </a:moveTo>
                  <a:cubicBezTo>
                    <a:pt x="142" y="100"/>
                    <a:pt x="137" y="100"/>
                    <a:pt x="134" y="103"/>
                  </a:cubicBezTo>
                  <a:cubicBezTo>
                    <a:pt x="139" y="101"/>
                    <a:pt x="144" y="107"/>
                    <a:pt x="146" y="103"/>
                  </a:cubicBezTo>
                  <a:close/>
                </a:path>
              </a:pathLst>
            </a:custGeom>
            <a:solidFill>
              <a:schemeClr val="tx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7" name="Полилиния 50"/>
            <p:cNvSpPr>
              <a:spLocks noEditPoints="1"/>
            </p:cNvSpPr>
            <p:nvPr/>
          </p:nvSpPr>
          <p:spPr bwMode="auto">
            <a:xfrm rot="16200000" flipV="1">
              <a:off x="11044126" y="786511"/>
              <a:ext cx="468508" cy="489370"/>
            </a:xfrm>
            <a:custGeom>
              <a:avLst/>
              <a:gdLst>
                <a:gd name="T0" fmla="*/ 69 w 149"/>
                <a:gd name="T1" fmla="*/ 3 h 138"/>
                <a:gd name="T2" fmla="*/ 64 w 149"/>
                <a:gd name="T3" fmla="*/ 7 h 138"/>
                <a:gd name="T4" fmla="*/ 70 w 149"/>
                <a:gd name="T5" fmla="*/ 7 h 138"/>
                <a:gd name="T6" fmla="*/ 70 w 149"/>
                <a:gd name="T7" fmla="*/ 3 h 138"/>
                <a:gd name="T8" fmla="*/ 73 w 149"/>
                <a:gd name="T9" fmla="*/ 1 h 138"/>
                <a:gd name="T10" fmla="*/ 147 w 149"/>
                <a:gd name="T11" fmla="*/ 33 h 138"/>
                <a:gd name="T12" fmla="*/ 142 w 149"/>
                <a:gd name="T13" fmla="*/ 91 h 138"/>
                <a:gd name="T14" fmla="*/ 149 w 149"/>
                <a:gd name="T15" fmla="*/ 114 h 138"/>
                <a:gd name="T16" fmla="*/ 130 w 149"/>
                <a:gd name="T17" fmla="*/ 114 h 138"/>
                <a:gd name="T18" fmla="*/ 137 w 149"/>
                <a:gd name="T19" fmla="*/ 138 h 138"/>
                <a:gd name="T20" fmla="*/ 122 w 149"/>
                <a:gd name="T21" fmla="*/ 94 h 138"/>
                <a:gd name="T22" fmla="*/ 129 w 149"/>
                <a:gd name="T23" fmla="*/ 51 h 138"/>
                <a:gd name="T24" fmla="*/ 49 w 149"/>
                <a:gd name="T25" fmla="*/ 26 h 138"/>
                <a:gd name="T26" fmla="*/ 1 w 149"/>
                <a:gd name="T27" fmla="*/ 21 h 138"/>
                <a:gd name="T28" fmla="*/ 39 w 149"/>
                <a:gd name="T29" fmla="*/ 15 h 138"/>
                <a:gd name="T30" fmla="*/ 58 w 149"/>
                <a:gd name="T31" fmla="*/ 5 h 138"/>
                <a:gd name="T32" fmla="*/ 67 w 149"/>
                <a:gd name="T33" fmla="*/ 2 h 138"/>
                <a:gd name="T34" fmla="*/ 60 w 149"/>
                <a:gd name="T35" fmla="*/ 10 h 138"/>
                <a:gd name="T36" fmla="*/ 77 w 149"/>
                <a:gd name="T37" fmla="*/ 14 h 138"/>
                <a:gd name="T38" fmla="*/ 73 w 149"/>
                <a:gd name="T39" fmla="*/ 15 h 138"/>
                <a:gd name="T40" fmla="*/ 68 w 149"/>
                <a:gd name="T41" fmla="*/ 8 h 138"/>
                <a:gd name="T42" fmla="*/ 61 w 149"/>
                <a:gd name="T43" fmla="*/ 12 h 138"/>
                <a:gd name="T44" fmla="*/ 60 w 149"/>
                <a:gd name="T45" fmla="*/ 19 h 138"/>
                <a:gd name="T46" fmla="*/ 7 w 149"/>
                <a:gd name="T47" fmla="*/ 17 h 138"/>
                <a:gd name="T48" fmla="*/ 40 w 149"/>
                <a:gd name="T49" fmla="*/ 17 h 138"/>
                <a:gd name="T50" fmla="*/ 60 w 149"/>
                <a:gd name="T51" fmla="*/ 20 h 138"/>
                <a:gd name="T52" fmla="*/ 31 w 149"/>
                <a:gd name="T53" fmla="*/ 20 h 138"/>
                <a:gd name="T54" fmla="*/ 49 w 149"/>
                <a:gd name="T55" fmla="*/ 24 h 138"/>
                <a:gd name="T56" fmla="*/ 87 w 149"/>
                <a:gd name="T57" fmla="*/ 12 h 138"/>
                <a:gd name="T58" fmla="*/ 77 w 149"/>
                <a:gd name="T59" fmla="*/ 14 h 138"/>
                <a:gd name="T60" fmla="*/ 124 w 149"/>
                <a:gd name="T61" fmla="*/ 97 h 138"/>
                <a:gd name="T62" fmla="*/ 101 w 149"/>
                <a:gd name="T63" fmla="*/ 4 h 138"/>
                <a:gd name="T64" fmla="*/ 89 w 149"/>
                <a:gd name="T65" fmla="*/ 14 h 138"/>
                <a:gd name="T66" fmla="*/ 133 w 149"/>
                <a:gd name="T67" fmla="*/ 12 h 138"/>
                <a:gd name="T68" fmla="*/ 131 w 149"/>
                <a:gd name="T69" fmla="*/ 55 h 138"/>
                <a:gd name="T70" fmla="*/ 140 w 149"/>
                <a:gd name="T71" fmla="*/ 24 h 138"/>
                <a:gd name="T72" fmla="*/ 123 w 149"/>
                <a:gd name="T73" fmla="*/ 89 h 138"/>
                <a:gd name="T74" fmla="*/ 135 w 149"/>
                <a:gd name="T75" fmla="*/ 137 h 138"/>
                <a:gd name="T76" fmla="*/ 141 w 149"/>
                <a:gd name="T77" fmla="*/ 116 h 138"/>
                <a:gd name="T78" fmla="*/ 147 w 149"/>
                <a:gd name="T79" fmla="*/ 98 h 138"/>
                <a:gd name="T80" fmla="*/ 131 w 149"/>
                <a:gd name="T81" fmla="*/ 99 h 138"/>
                <a:gd name="T82" fmla="*/ 146 w 149"/>
                <a:gd name="T83" fmla="*/ 94 h 138"/>
                <a:gd name="T84" fmla="*/ 88 w 149"/>
                <a:gd name="T85" fmla="*/ 12 h 138"/>
                <a:gd name="T86" fmla="*/ 95 w 149"/>
                <a:gd name="T87" fmla="*/ 9 h 138"/>
                <a:gd name="T88" fmla="*/ 40 w 149"/>
                <a:gd name="T89" fmla="*/ 19 h 138"/>
                <a:gd name="T90" fmla="*/ 56 w 149"/>
                <a:gd name="T91" fmla="*/ 21 h 138"/>
                <a:gd name="T92" fmla="*/ 141 w 149"/>
                <a:gd name="T93" fmla="*/ 28 h 138"/>
                <a:gd name="T94" fmla="*/ 131 w 149"/>
                <a:gd name="T95" fmla="*/ 66 h 138"/>
                <a:gd name="T96" fmla="*/ 141 w 149"/>
                <a:gd name="T97" fmla="*/ 97 h 138"/>
                <a:gd name="T98" fmla="*/ 143 w 149"/>
                <a:gd name="T99" fmla="*/ 100 h 138"/>
                <a:gd name="T100" fmla="*/ 130 w 149"/>
                <a:gd name="T101" fmla="*/ 108 h 138"/>
                <a:gd name="T102" fmla="*/ 131 w 149"/>
                <a:gd name="T103" fmla="*/ 107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49" h="138">
                  <a:moveTo>
                    <a:pt x="65" y="0"/>
                  </a:moveTo>
                  <a:cubicBezTo>
                    <a:pt x="66" y="0"/>
                    <a:pt x="68" y="1"/>
                    <a:pt x="69" y="2"/>
                  </a:cubicBezTo>
                  <a:cubicBezTo>
                    <a:pt x="69" y="2"/>
                    <a:pt x="69" y="2"/>
                    <a:pt x="69" y="2"/>
                  </a:cubicBezTo>
                  <a:cubicBezTo>
                    <a:pt x="69" y="3"/>
                    <a:pt x="69" y="3"/>
                    <a:pt x="69" y="3"/>
                  </a:cubicBezTo>
                  <a:cubicBezTo>
                    <a:pt x="68" y="3"/>
                    <a:pt x="68" y="3"/>
                    <a:pt x="67" y="4"/>
                  </a:cubicBezTo>
                  <a:cubicBezTo>
                    <a:pt x="65" y="4"/>
                    <a:pt x="63" y="4"/>
                    <a:pt x="62" y="6"/>
                  </a:cubicBezTo>
                  <a:cubicBezTo>
                    <a:pt x="62" y="7"/>
                    <a:pt x="61" y="8"/>
                    <a:pt x="62" y="10"/>
                  </a:cubicBezTo>
                  <a:cubicBezTo>
                    <a:pt x="63" y="9"/>
                    <a:pt x="63" y="8"/>
                    <a:pt x="64" y="7"/>
                  </a:cubicBezTo>
                  <a:cubicBezTo>
                    <a:pt x="66" y="6"/>
                    <a:pt x="67" y="5"/>
                    <a:pt x="68" y="5"/>
                  </a:cubicBezTo>
                  <a:cubicBezTo>
                    <a:pt x="69" y="5"/>
                    <a:pt x="70" y="5"/>
                    <a:pt x="70" y="6"/>
                  </a:cubicBezTo>
                  <a:cubicBezTo>
                    <a:pt x="71" y="6"/>
                    <a:pt x="71" y="6"/>
                    <a:pt x="71" y="6"/>
                  </a:cubicBezTo>
                  <a:cubicBezTo>
                    <a:pt x="70" y="7"/>
                    <a:pt x="70" y="7"/>
                    <a:pt x="70" y="7"/>
                  </a:cubicBezTo>
                  <a:cubicBezTo>
                    <a:pt x="70" y="8"/>
                    <a:pt x="69" y="8"/>
                    <a:pt x="69" y="9"/>
                  </a:cubicBezTo>
                  <a:cubicBezTo>
                    <a:pt x="68" y="11"/>
                    <a:pt x="67" y="12"/>
                    <a:pt x="67" y="16"/>
                  </a:cubicBezTo>
                  <a:cubicBezTo>
                    <a:pt x="70" y="16"/>
                    <a:pt x="71" y="15"/>
                    <a:pt x="72" y="14"/>
                  </a:cubicBezTo>
                  <a:cubicBezTo>
                    <a:pt x="74" y="11"/>
                    <a:pt x="71" y="5"/>
                    <a:pt x="70" y="3"/>
                  </a:cubicBezTo>
                  <a:cubicBezTo>
                    <a:pt x="70" y="2"/>
                    <a:pt x="70" y="2"/>
                    <a:pt x="70" y="2"/>
                  </a:cubicBezTo>
                  <a:cubicBezTo>
                    <a:pt x="71" y="2"/>
                    <a:pt x="71" y="2"/>
                    <a:pt x="71" y="2"/>
                  </a:cubicBezTo>
                  <a:cubicBezTo>
                    <a:pt x="71" y="1"/>
                    <a:pt x="72" y="1"/>
                    <a:pt x="73" y="1"/>
                  </a:cubicBezTo>
                  <a:cubicBezTo>
                    <a:pt x="73" y="1"/>
                    <a:pt x="73" y="1"/>
                    <a:pt x="73" y="1"/>
                  </a:cubicBezTo>
                  <a:cubicBezTo>
                    <a:pt x="75" y="1"/>
                    <a:pt x="77" y="3"/>
                    <a:pt x="78" y="5"/>
                  </a:cubicBezTo>
                  <a:cubicBezTo>
                    <a:pt x="79" y="7"/>
                    <a:pt x="79" y="9"/>
                    <a:pt x="79" y="11"/>
                  </a:cubicBezTo>
                  <a:cubicBezTo>
                    <a:pt x="88" y="5"/>
                    <a:pt x="99" y="2"/>
                    <a:pt x="110" y="2"/>
                  </a:cubicBezTo>
                  <a:cubicBezTo>
                    <a:pt x="131" y="2"/>
                    <a:pt x="145" y="14"/>
                    <a:pt x="147" y="33"/>
                  </a:cubicBezTo>
                  <a:cubicBezTo>
                    <a:pt x="148" y="45"/>
                    <a:pt x="142" y="55"/>
                    <a:pt x="137" y="65"/>
                  </a:cubicBezTo>
                  <a:cubicBezTo>
                    <a:pt x="131" y="75"/>
                    <a:pt x="125" y="85"/>
                    <a:pt x="126" y="97"/>
                  </a:cubicBezTo>
                  <a:cubicBezTo>
                    <a:pt x="127" y="97"/>
                    <a:pt x="130" y="96"/>
                    <a:pt x="132" y="95"/>
                  </a:cubicBezTo>
                  <a:cubicBezTo>
                    <a:pt x="135" y="93"/>
                    <a:pt x="138" y="91"/>
                    <a:pt x="142" y="91"/>
                  </a:cubicBezTo>
                  <a:cubicBezTo>
                    <a:pt x="144" y="91"/>
                    <a:pt x="145" y="92"/>
                    <a:pt x="147" y="93"/>
                  </a:cubicBezTo>
                  <a:cubicBezTo>
                    <a:pt x="147" y="93"/>
                    <a:pt x="147" y="93"/>
                    <a:pt x="147" y="93"/>
                  </a:cubicBezTo>
                  <a:cubicBezTo>
                    <a:pt x="149" y="96"/>
                    <a:pt x="149" y="101"/>
                    <a:pt x="149" y="106"/>
                  </a:cubicBezTo>
                  <a:cubicBezTo>
                    <a:pt x="148" y="109"/>
                    <a:pt x="148" y="112"/>
                    <a:pt x="149" y="114"/>
                  </a:cubicBezTo>
                  <a:cubicBezTo>
                    <a:pt x="149" y="115"/>
                    <a:pt x="149" y="115"/>
                    <a:pt x="149" y="115"/>
                  </a:cubicBezTo>
                  <a:cubicBezTo>
                    <a:pt x="148" y="115"/>
                    <a:pt x="148" y="115"/>
                    <a:pt x="148" y="115"/>
                  </a:cubicBezTo>
                  <a:cubicBezTo>
                    <a:pt x="146" y="117"/>
                    <a:pt x="143" y="118"/>
                    <a:pt x="141" y="118"/>
                  </a:cubicBezTo>
                  <a:cubicBezTo>
                    <a:pt x="137" y="118"/>
                    <a:pt x="134" y="116"/>
                    <a:pt x="130" y="114"/>
                  </a:cubicBezTo>
                  <a:cubicBezTo>
                    <a:pt x="130" y="115"/>
                    <a:pt x="130" y="115"/>
                    <a:pt x="130" y="115"/>
                  </a:cubicBezTo>
                  <a:cubicBezTo>
                    <a:pt x="130" y="126"/>
                    <a:pt x="130" y="136"/>
                    <a:pt x="141" y="136"/>
                  </a:cubicBezTo>
                  <a:cubicBezTo>
                    <a:pt x="141" y="138"/>
                    <a:pt x="141" y="138"/>
                    <a:pt x="141" y="138"/>
                  </a:cubicBezTo>
                  <a:cubicBezTo>
                    <a:pt x="139" y="138"/>
                    <a:pt x="138" y="138"/>
                    <a:pt x="137" y="138"/>
                  </a:cubicBezTo>
                  <a:cubicBezTo>
                    <a:pt x="123" y="138"/>
                    <a:pt x="123" y="125"/>
                    <a:pt x="123" y="112"/>
                  </a:cubicBezTo>
                  <a:cubicBezTo>
                    <a:pt x="123" y="108"/>
                    <a:pt x="123" y="105"/>
                    <a:pt x="123" y="102"/>
                  </a:cubicBezTo>
                  <a:cubicBezTo>
                    <a:pt x="123" y="99"/>
                    <a:pt x="122" y="96"/>
                    <a:pt x="122" y="94"/>
                  </a:cubicBezTo>
                  <a:cubicBezTo>
                    <a:pt x="122" y="94"/>
                    <a:pt x="122" y="94"/>
                    <a:pt x="122" y="94"/>
                  </a:cubicBezTo>
                  <a:cubicBezTo>
                    <a:pt x="122" y="93"/>
                    <a:pt x="122" y="93"/>
                    <a:pt x="122" y="93"/>
                  </a:cubicBezTo>
                  <a:cubicBezTo>
                    <a:pt x="121" y="92"/>
                    <a:pt x="121" y="91"/>
                    <a:pt x="121" y="90"/>
                  </a:cubicBezTo>
                  <a:cubicBezTo>
                    <a:pt x="120" y="84"/>
                    <a:pt x="118" y="78"/>
                    <a:pt x="120" y="70"/>
                  </a:cubicBezTo>
                  <a:cubicBezTo>
                    <a:pt x="122" y="64"/>
                    <a:pt x="125" y="57"/>
                    <a:pt x="129" y="51"/>
                  </a:cubicBezTo>
                  <a:cubicBezTo>
                    <a:pt x="136" y="39"/>
                    <a:pt x="143" y="27"/>
                    <a:pt x="132" y="13"/>
                  </a:cubicBezTo>
                  <a:cubicBezTo>
                    <a:pt x="126" y="11"/>
                    <a:pt x="121" y="10"/>
                    <a:pt x="115" y="10"/>
                  </a:cubicBezTo>
                  <a:cubicBezTo>
                    <a:pt x="104" y="10"/>
                    <a:pt x="93" y="14"/>
                    <a:pt x="83" y="18"/>
                  </a:cubicBezTo>
                  <a:cubicBezTo>
                    <a:pt x="72" y="22"/>
                    <a:pt x="61" y="26"/>
                    <a:pt x="49" y="26"/>
                  </a:cubicBezTo>
                  <a:cubicBezTo>
                    <a:pt x="48" y="26"/>
                    <a:pt x="47" y="26"/>
                    <a:pt x="45" y="26"/>
                  </a:cubicBezTo>
                  <a:cubicBezTo>
                    <a:pt x="40" y="25"/>
                    <a:pt x="35" y="23"/>
                    <a:pt x="30" y="22"/>
                  </a:cubicBezTo>
                  <a:cubicBezTo>
                    <a:pt x="25" y="19"/>
                    <a:pt x="19" y="17"/>
                    <a:pt x="13" y="17"/>
                  </a:cubicBezTo>
                  <a:cubicBezTo>
                    <a:pt x="9" y="17"/>
                    <a:pt x="4" y="19"/>
                    <a:pt x="1" y="21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5" y="15"/>
                    <a:pt x="11" y="13"/>
                    <a:pt x="20" y="13"/>
                  </a:cubicBezTo>
                  <a:cubicBezTo>
                    <a:pt x="20" y="13"/>
                    <a:pt x="20" y="13"/>
                    <a:pt x="20" y="13"/>
                  </a:cubicBezTo>
                  <a:cubicBezTo>
                    <a:pt x="26" y="13"/>
                    <a:pt x="33" y="14"/>
                    <a:pt x="39" y="15"/>
                  </a:cubicBezTo>
                  <a:cubicBezTo>
                    <a:pt x="46" y="16"/>
                    <a:pt x="53" y="17"/>
                    <a:pt x="59" y="17"/>
                  </a:cubicBezTo>
                  <a:cubicBezTo>
                    <a:pt x="61" y="16"/>
                    <a:pt x="60" y="13"/>
                    <a:pt x="59" y="10"/>
                  </a:cubicBezTo>
                  <a:cubicBezTo>
                    <a:pt x="58" y="8"/>
                    <a:pt x="58" y="7"/>
                    <a:pt x="58" y="5"/>
                  </a:cubicBezTo>
                  <a:cubicBezTo>
                    <a:pt x="58" y="5"/>
                    <a:pt x="58" y="5"/>
                    <a:pt x="58" y="5"/>
                  </a:cubicBezTo>
                  <a:cubicBezTo>
                    <a:pt x="58" y="4"/>
                    <a:pt x="58" y="4"/>
                    <a:pt x="58" y="4"/>
                  </a:cubicBezTo>
                  <a:cubicBezTo>
                    <a:pt x="59" y="4"/>
                    <a:pt x="59" y="3"/>
                    <a:pt x="60" y="3"/>
                  </a:cubicBezTo>
                  <a:cubicBezTo>
                    <a:pt x="62" y="1"/>
                    <a:pt x="63" y="0"/>
                    <a:pt x="65" y="0"/>
                  </a:cubicBezTo>
                  <a:close/>
                  <a:moveTo>
                    <a:pt x="67" y="2"/>
                  </a:moveTo>
                  <a:cubicBezTo>
                    <a:pt x="65" y="1"/>
                    <a:pt x="63" y="2"/>
                    <a:pt x="61" y="4"/>
                  </a:cubicBezTo>
                  <a:cubicBezTo>
                    <a:pt x="60" y="4"/>
                    <a:pt x="60" y="5"/>
                    <a:pt x="59" y="5"/>
                  </a:cubicBezTo>
                  <a:cubicBezTo>
                    <a:pt x="59" y="7"/>
                    <a:pt x="60" y="8"/>
                    <a:pt x="60" y="10"/>
                  </a:cubicBezTo>
                  <a:cubicBezTo>
                    <a:pt x="60" y="10"/>
                    <a:pt x="60" y="10"/>
                    <a:pt x="60" y="10"/>
                  </a:cubicBezTo>
                  <a:cubicBezTo>
                    <a:pt x="60" y="8"/>
                    <a:pt x="60" y="7"/>
                    <a:pt x="61" y="5"/>
                  </a:cubicBezTo>
                  <a:cubicBezTo>
                    <a:pt x="62" y="3"/>
                    <a:pt x="65" y="3"/>
                    <a:pt x="66" y="2"/>
                  </a:cubicBezTo>
                  <a:cubicBezTo>
                    <a:pt x="66" y="2"/>
                    <a:pt x="67" y="2"/>
                    <a:pt x="67" y="2"/>
                  </a:cubicBezTo>
                  <a:close/>
                  <a:moveTo>
                    <a:pt x="77" y="14"/>
                  </a:moveTo>
                  <a:cubicBezTo>
                    <a:pt x="76" y="13"/>
                    <a:pt x="76" y="13"/>
                    <a:pt x="76" y="13"/>
                  </a:cubicBezTo>
                  <a:cubicBezTo>
                    <a:pt x="78" y="11"/>
                    <a:pt x="78" y="8"/>
                    <a:pt x="77" y="6"/>
                  </a:cubicBezTo>
                  <a:cubicBezTo>
                    <a:pt x="75" y="3"/>
                    <a:pt x="73" y="1"/>
                    <a:pt x="72" y="2"/>
                  </a:cubicBezTo>
                  <a:cubicBezTo>
                    <a:pt x="73" y="5"/>
                    <a:pt x="76" y="11"/>
                    <a:pt x="73" y="15"/>
                  </a:cubicBezTo>
                  <a:cubicBezTo>
                    <a:pt x="72" y="16"/>
                    <a:pt x="70" y="17"/>
                    <a:pt x="67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5" y="12"/>
                    <a:pt x="66" y="10"/>
                    <a:pt x="68" y="8"/>
                  </a:cubicBezTo>
                  <a:cubicBezTo>
                    <a:pt x="68" y="8"/>
                    <a:pt x="68" y="7"/>
                    <a:pt x="69" y="7"/>
                  </a:cubicBezTo>
                  <a:cubicBezTo>
                    <a:pt x="69" y="6"/>
                    <a:pt x="68" y="6"/>
                    <a:pt x="68" y="6"/>
                  </a:cubicBezTo>
                  <a:cubicBezTo>
                    <a:pt x="67" y="6"/>
                    <a:pt x="66" y="7"/>
                    <a:pt x="65" y="8"/>
                  </a:cubicBezTo>
                  <a:cubicBezTo>
                    <a:pt x="64" y="10"/>
                    <a:pt x="63" y="11"/>
                    <a:pt x="61" y="12"/>
                  </a:cubicBezTo>
                  <a:cubicBezTo>
                    <a:pt x="61" y="12"/>
                    <a:pt x="61" y="12"/>
                    <a:pt x="61" y="12"/>
                  </a:cubicBezTo>
                  <a:cubicBezTo>
                    <a:pt x="61" y="14"/>
                    <a:pt x="62" y="17"/>
                    <a:pt x="60" y="18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53" y="18"/>
                    <a:pt x="46" y="17"/>
                    <a:pt x="39" y="16"/>
                  </a:cubicBezTo>
                  <a:cubicBezTo>
                    <a:pt x="32" y="15"/>
                    <a:pt x="26" y="14"/>
                    <a:pt x="20" y="14"/>
                  </a:cubicBezTo>
                  <a:cubicBezTo>
                    <a:pt x="20" y="14"/>
                    <a:pt x="20" y="14"/>
                    <a:pt x="20" y="14"/>
                  </a:cubicBezTo>
                  <a:cubicBezTo>
                    <a:pt x="15" y="14"/>
                    <a:pt x="11" y="15"/>
                    <a:pt x="7" y="17"/>
                  </a:cubicBezTo>
                  <a:cubicBezTo>
                    <a:pt x="9" y="16"/>
                    <a:pt x="11" y="16"/>
                    <a:pt x="13" y="16"/>
                  </a:cubicBezTo>
                  <a:cubicBezTo>
                    <a:pt x="18" y="16"/>
                    <a:pt x="24" y="18"/>
                    <a:pt x="29" y="19"/>
                  </a:cubicBezTo>
                  <a:cubicBezTo>
                    <a:pt x="31" y="19"/>
                    <a:pt x="31" y="19"/>
                    <a:pt x="31" y="19"/>
                  </a:cubicBezTo>
                  <a:cubicBezTo>
                    <a:pt x="34" y="18"/>
                    <a:pt x="37" y="17"/>
                    <a:pt x="40" y="17"/>
                  </a:cubicBezTo>
                  <a:cubicBezTo>
                    <a:pt x="40" y="17"/>
                    <a:pt x="40" y="17"/>
                    <a:pt x="40" y="17"/>
                  </a:cubicBezTo>
                  <a:cubicBezTo>
                    <a:pt x="45" y="17"/>
                    <a:pt x="49" y="18"/>
                    <a:pt x="54" y="19"/>
                  </a:cubicBezTo>
                  <a:cubicBezTo>
                    <a:pt x="55" y="19"/>
                    <a:pt x="57" y="20"/>
                    <a:pt x="58" y="20"/>
                  </a:cubicBezTo>
                  <a:cubicBezTo>
                    <a:pt x="60" y="20"/>
                    <a:pt x="60" y="20"/>
                    <a:pt x="60" y="20"/>
                  </a:cubicBezTo>
                  <a:cubicBezTo>
                    <a:pt x="59" y="21"/>
                    <a:pt x="59" y="21"/>
                    <a:pt x="59" y="21"/>
                  </a:cubicBezTo>
                  <a:cubicBezTo>
                    <a:pt x="56" y="23"/>
                    <a:pt x="53" y="24"/>
                    <a:pt x="50" y="24"/>
                  </a:cubicBezTo>
                  <a:cubicBezTo>
                    <a:pt x="47" y="24"/>
                    <a:pt x="43" y="23"/>
                    <a:pt x="40" y="22"/>
                  </a:cubicBezTo>
                  <a:cubicBezTo>
                    <a:pt x="37" y="21"/>
                    <a:pt x="34" y="20"/>
                    <a:pt x="31" y="20"/>
                  </a:cubicBezTo>
                  <a:cubicBezTo>
                    <a:pt x="30" y="20"/>
                    <a:pt x="30" y="20"/>
                    <a:pt x="30" y="20"/>
                  </a:cubicBezTo>
                  <a:cubicBezTo>
                    <a:pt x="30" y="20"/>
                    <a:pt x="31" y="20"/>
                    <a:pt x="31" y="20"/>
                  </a:cubicBezTo>
                  <a:cubicBezTo>
                    <a:pt x="36" y="22"/>
                    <a:pt x="41" y="24"/>
                    <a:pt x="46" y="24"/>
                  </a:cubicBezTo>
                  <a:cubicBezTo>
                    <a:pt x="47" y="24"/>
                    <a:pt x="48" y="24"/>
                    <a:pt x="49" y="24"/>
                  </a:cubicBezTo>
                  <a:cubicBezTo>
                    <a:pt x="61" y="24"/>
                    <a:pt x="72" y="20"/>
                    <a:pt x="82" y="16"/>
                  </a:cubicBezTo>
                  <a:cubicBezTo>
                    <a:pt x="84" y="16"/>
                    <a:pt x="86" y="15"/>
                    <a:pt x="88" y="14"/>
                  </a:cubicBezTo>
                  <a:cubicBezTo>
                    <a:pt x="88" y="14"/>
                    <a:pt x="88" y="14"/>
                    <a:pt x="88" y="14"/>
                  </a:cubicBezTo>
                  <a:cubicBezTo>
                    <a:pt x="87" y="13"/>
                    <a:pt x="87" y="12"/>
                    <a:pt x="87" y="12"/>
                  </a:cubicBezTo>
                  <a:cubicBezTo>
                    <a:pt x="88" y="10"/>
                    <a:pt x="91" y="9"/>
                    <a:pt x="94" y="7"/>
                  </a:cubicBezTo>
                  <a:cubicBezTo>
                    <a:pt x="97" y="7"/>
                    <a:pt x="99" y="6"/>
                    <a:pt x="100" y="5"/>
                  </a:cubicBezTo>
                  <a:cubicBezTo>
                    <a:pt x="101" y="4"/>
                    <a:pt x="101" y="4"/>
                    <a:pt x="101" y="4"/>
                  </a:cubicBezTo>
                  <a:cubicBezTo>
                    <a:pt x="92" y="6"/>
                    <a:pt x="84" y="9"/>
                    <a:pt x="77" y="14"/>
                  </a:cubicBezTo>
                  <a:close/>
                  <a:moveTo>
                    <a:pt x="126" y="98"/>
                  </a:moveTo>
                  <a:cubicBezTo>
                    <a:pt x="126" y="98"/>
                    <a:pt x="125" y="98"/>
                    <a:pt x="125" y="98"/>
                  </a:cubicBezTo>
                  <a:cubicBezTo>
                    <a:pt x="124" y="98"/>
                    <a:pt x="124" y="98"/>
                    <a:pt x="124" y="98"/>
                  </a:cubicBezTo>
                  <a:cubicBezTo>
                    <a:pt x="124" y="97"/>
                    <a:pt x="124" y="97"/>
                    <a:pt x="124" y="97"/>
                  </a:cubicBezTo>
                  <a:cubicBezTo>
                    <a:pt x="123" y="85"/>
                    <a:pt x="129" y="74"/>
                    <a:pt x="135" y="64"/>
                  </a:cubicBezTo>
                  <a:cubicBezTo>
                    <a:pt x="141" y="54"/>
                    <a:pt x="147" y="45"/>
                    <a:pt x="146" y="34"/>
                  </a:cubicBezTo>
                  <a:cubicBezTo>
                    <a:pt x="144" y="15"/>
                    <a:pt x="130" y="4"/>
                    <a:pt x="110" y="4"/>
                  </a:cubicBezTo>
                  <a:cubicBezTo>
                    <a:pt x="107" y="4"/>
                    <a:pt x="104" y="4"/>
                    <a:pt x="101" y="4"/>
                  </a:cubicBezTo>
                  <a:cubicBezTo>
                    <a:pt x="102" y="5"/>
                    <a:pt x="102" y="5"/>
                    <a:pt x="102" y="5"/>
                  </a:cubicBezTo>
                  <a:cubicBezTo>
                    <a:pt x="102" y="6"/>
                    <a:pt x="102" y="6"/>
                    <a:pt x="102" y="7"/>
                  </a:cubicBezTo>
                  <a:cubicBezTo>
                    <a:pt x="101" y="9"/>
                    <a:pt x="99" y="10"/>
                    <a:pt x="96" y="11"/>
                  </a:cubicBezTo>
                  <a:cubicBezTo>
                    <a:pt x="93" y="11"/>
                    <a:pt x="90" y="12"/>
                    <a:pt x="89" y="14"/>
                  </a:cubicBezTo>
                  <a:cubicBezTo>
                    <a:pt x="97" y="11"/>
                    <a:pt x="106" y="8"/>
                    <a:pt x="115" y="8"/>
                  </a:cubicBezTo>
                  <a:cubicBezTo>
                    <a:pt x="121" y="8"/>
                    <a:pt x="127" y="9"/>
                    <a:pt x="132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45" y="27"/>
                    <a:pt x="137" y="40"/>
                    <a:pt x="130" y="52"/>
                  </a:cubicBezTo>
                  <a:cubicBezTo>
                    <a:pt x="126" y="58"/>
                    <a:pt x="123" y="64"/>
                    <a:pt x="122" y="71"/>
                  </a:cubicBezTo>
                  <a:cubicBezTo>
                    <a:pt x="120" y="76"/>
                    <a:pt x="121" y="80"/>
                    <a:pt x="121" y="84"/>
                  </a:cubicBezTo>
                  <a:cubicBezTo>
                    <a:pt x="122" y="72"/>
                    <a:pt x="126" y="63"/>
                    <a:pt x="131" y="55"/>
                  </a:cubicBezTo>
                  <a:cubicBezTo>
                    <a:pt x="135" y="47"/>
                    <a:pt x="139" y="39"/>
                    <a:pt x="140" y="28"/>
                  </a:cubicBezTo>
                  <a:cubicBezTo>
                    <a:pt x="139" y="27"/>
                    <a:pt x="138" y="25"/>
                    <a:pt x="139" y="24"/>
                  </a:cubicBezTo>
                  <a:cubicBezTo>
                    <a:pt x="139" y="24"/>
                    <a:pt x="139" y="24"/>
                    <a:pt x="140" y="24"/>
                  </a:cubicBezTo>
                  <a:cubicBezTo>
                    <a:pt x="140" y="24"/>
                    <a:pt x="140" y="24"/>
                    <a:pt x="140" y="24"/>
                  </a:cubicBezTo>
                  <a:cubicBezTo>
                    <a:pt x="141" y="24"/>
                    <a:pt x="142" y="24"/>
                    <a:pt x="143" y="26"/>
                  </a:cubicBezTo>
                  <a:cubicBezTo>
                    <a:pt x="143" y="26"/>
                    <a:pt x="143" y="26"/>
                    <a:pt x="143" y="26"/>
                  </a:cubicBezTo>
                  <a:cubicBezTo>
                    <a:pt x="145" y="43"/>
                    <a:pt x="139" y="55"/>
                    <a:pt x="133" y="66"/>
                  </a:cubicBezTo>
                  <a:cubicBezTo>
                    <a:pt x="129" y="73"/>
                    <a:pt x="125" y="81"/>
                    <a:pt x="123" y="89"/>
                  </a:cubicBezTo>
                  <a:cubicBezTo>
                    <a:pt x="123" y="90"/>
                    <a:pt x="123" y="90"/>
                    <a:pt x="123" y="90"/>
                  </a:cubicBezTo>
                  <a:cubicBezTo>
                    <a:pt x="123" y="94"/>
                    <a:pt x="124" y="97"/>
                    <a:pt x="124" y="102"/>
                  </a:cubicBezTo>
                  <a:cubicBezTo>
                    <a:pt x="125" y="105"/>
                    <a:pt x="125" y="108"/>
                    <a:pt x="125" y="112"/>
                  </a:cubicBezTo>
                  <a:cubicBezTo>
                    <a:pt x="125" y="124"/>
                    <a:pt x="125" y="135"/>
                    <a:pt x="135" y="137"/>
                  </a:cubicBezTo>
                  <a:cubicBezTo>
                    <a:pt x="129" y="133"/>
                    <a:pt x="129" y="124"/>
                    <a:pt x="129" y="115"/>
                  </a:cubicBezTo>
                  <a:cubicBezTo>
                    <a:pt x="129" y="112"/>
                    <a:pt x="129" y="112"/>
                    <a:pt x="129" y="112"/>
                  </a:cubicBezTo>
                  <a:cubicBezTo>
                    <a:pt x="130" y="112"/>
                    <a:pt x="130" y="112"/>
                    <a:pt x="130" y="112"/>
                  </a:cubicBezTo>
                  <a:cubicBezTo>
                    <a:pt x="133" y="115"/>
                    <a:pt x="137" y="116"/>
                    <a:pt x="141" y="116"/>
                  </a:cubicBezTo>
                  <a:cubicBezTo>
                    <a:pt x="143" y="116"/>
                    <a:pt x="145" y="115"/>
                    <a:pt x="147" y="114"/>
                  </a:cubicBezTo>
                  <a:cubicBezTo>
                    <a:pt x="147" y="112"/>
                    <a:pt x="147" y="109"/>
                    <a:pt x="147" y="106"/>
                  </a:cubicBezTo>
                  <a:cubicBezTo>
                    <a:pt x="147" y="103"/>
                    <a:pt x="147" y="100"/>
                    <a:pt x="147" y="98"/>
                  </a:cubicBezTo>
                  <a:cubicBezTo>
                    <a:pt x="147" y="98"/>
                    <a:pt x="147" y="98"/>
                    <a:pt x="147" y="98"/>
                  </a:cubicBezTo>
                  <a:cubicBezTo>
                    <a:pt x="146" y="99"/>
                    <a:pt x="145" y="99"/>
                    <a:pt x="144" y="99"/>
                  </a:cubicBezTo>
                  <a:cubicBezTo>
                    <a:pt x="143" y="99"/>
                    <a:pt x="142" y="99"/>
                    <a:pt x="141" y="99"/>
                  </a:cubicBezTo>
                  <a:cubicBezTo>
                    <a:pt x="138" y="98"/>
                    <a:pt x="136" y="97"/>
                    <a:pt x="134" y="98"/>
                  </a:cubicBezTo>
                  <a:cubicBezTo>
                    <a:pt x="131" y="99"/>
                    <a:pt x="131" y="99"/>
                    <a:pt x="131" y="99"/>
                  </a:cubicBezTo>
                  <a:cubicBezTo>
                    <a:pt x="133" y="97"/>
                    <a:pt x="133" y="97"/>
                    <a:pt x="133" y="97"/>
                  </a:cubicBezTo>
                  <a:cubicBezTo>
                    <a:pt x="137" y="93"/>
                    <a:pt x="142" y="93"/>
                    <a:pt x="147" y="97"/>
                  </a:cubicBezTo>
                  <a:cubicBezTo>
                    <a:pt x="147" y="97"/>
                    <a:pt x="147" y="97"/>
                    <a:pt x="147" y="97"/>
                  </a:cubicBezTo>
                  <a:cubicBezTo>
                    <a:pt x="147" y="96"/>
                    <a:pt x="146" y="95"/>
                    <a:pt x="146" y="94"/>
                  </a:cubicBezTo>
                  <a:cubicBezTo>
                    <a:pt x="145" y="93"/>
                    <a:pt x="143" y="93"/>
                    <a:pt x="142" y="93"/>
                  </a:cubicBezTo>
                  <a:cubicBezTo>
                    <a:pt x="139" y="93"/>
                    <a:pt x="136" y="94"/>
                    <a:pt x="133" y="96"/>
                  </a:cubicBezTo>
                  <a:cubicBezTo>
                    <a:pt x="130" y="97"/>
                    <a:pt x="128" y="98"/>
                    <a:pt x="126" y="98"/>
                  </a:cubicBezTo>
                  <a:close/>
                  <a:moveTo>
                    <a:pt x="88" y="12"/>
                  </a:moveTo>
                  <a:cubicBezTo>
                    <a:pt x="90" y="11"/>
                    <a:pt x="93" y="10"/>
                    <a:pt x="95" y="9"/>
                  </a:cubicBezTo>
                  <a:cubicBezTo>
                    <a:pt x="98" y="8"/>
                    <a:pt x="100" y="8"/>
                    <a:pt x="101" y="7"/>
                  </a:cubicBezTo>
                  <a:cubicBezTo>
                    <a:pt x="101" y="7"/>
                    <a:pt x="101" y="6"/>
                    <a:pt x="101" y="6"/>
                  </a:cubicBezTo>
                  <a:cubicBezTo>
                    <a:pt x="99" y="7"/>
                    <a:pt x="97" y="8"/>
                    <a:pt x="95" y="9"/>
                  </a:cubicBezTo>
                  <a:cubicBezTo>
                    <a:pt x="92" y="10"/>
                    <a:pt x="89" y="11"/>
                    <a:pt x="88" y="12"/>
                  </a:cubicBezTo>
                  <a:close/>
                  <a:moveTo>
                    <a:pt x="56" y="21"/>
                  </a:moveTo>
                  <a:cubicBezTo>
                    <a:pt x="55" y="21"/>
                    <a:pt x="54" y="21"/>
                    <a:pt x="53" y="20"/>
                  </a:cubicBezTo>
                  <a:cubicBezTo>
                    <a:pt x="49" y="19"/>
                    <a:pt x="45" y="19"/>
                    <a:pt x="40" y="19"/>
                  </a:cubicBezTo>
                  <a:cubicBezTo>
                    <a:pt x="39" y="19"/>
                    <a:pt x="37" y="19"/>
                    <a:pt x="35" y="19"/>
                  </a:cubicBezTo>
                  <a:cubicBezTo>
                    <a:pt x="37" y="20"/>
                    <a:pt x="38" y="20"/>
                    <a:pt x="40" y="20"/>
                  </a:cubicBezTo>
                  <a:cubicBezTo>
                    <a:pt x="44" y="21"/>
                    <a:pt x="47" y="22"/>
                    <a:pt x="50" y="22"/>
                  </a:cubicBezTo>
                  <a:cubicBezTo>
                    <a:pt x="52" y="22"/>
                    <a:pt x="54" y="22"/>
                    <a:pt x="56" y="21"/>
                  </a:cubicBezTo>
                  <a:close/>
                  <a:moveTo>
                    <a:pt x="141" y="27"/>
                  </a:moveTo>
                  <a:cubicBezTo>
                    <a:pt x="141" y="26"/>
                    <a:pt x="141" y="26"/>
                    <a:pt x="140" y="25"/>
                  </a:cubicBezTo>
                  <a:cubicBezTo>
                    <a:pt x="141" y="26"/>
                    <a:pt x="141" y="27"/>
                    <a:pt x="141" y="27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40"/>
                    <a:pt x="136" y="48"/>
                    <a:pt x="132" y="56"/>
                  </a:cubicBezTo>
                  <a:cubicBezTo>
                    <a:pt x="128" y="64"/>
                    <a:pt x="123" y="72"/>
                    <a:pt x="123" y="84"/>
                  </a:cubicBezTo>
                  <a:cubicBezTo>
                    <a:pt x="125" y="77"/>
                    <a:pt x="128" y="71"/>
                    <a:pt x="131" y="66"/>
                  </a:cubicBezTo>
                  <a:cubicBezTo>
                    <a:pt x="138" y="54"/>
                    <a:pt x="144" y="43"/>
                    <a:pt x="141" y="27"/>
                  </a:cubicBezTo>
                  <a:close/>
                  <a:moveTo>
                    <a:pt x="145" y="98"/>
                  </a:moveTo>
                  <a:cubicBezTo>
                    <a:pt x="142" y="95"/>
                    <a:pt x="139" y="95"/>
                    <a:pt x="136" y="96"/>
                  </a:cubicBezTo>
                  <a:cubicBezTo>
                    <a:pt x="138" y="96"/>
                    <a:pt x="140" y="97"/>
                    <a:pt x="141" y="97"/>
                  </a:cubicBezTo>
                  <a:cubicBezTo>
                    <a:pt x="143" y="98"/>
                    <a:pt x="144" y="98"/>
                    <a:pt x="145" y="98"/>
                  </a:cubicBezTo>
                  <a:close/>
                  <a:moveTo>
                    <a:pt x="132" y="100"/>
                  </a:moveTo>
                  <a:cubicBezTo>
                    <a:pt x="142" y="100"/>
                    <a:pt x="142" y="100"/>
                    <a:pt x="142" y="100"/>
                  </a:cubicBezTo>
                  <a:cubicBezTo>
                    <a:pt x="143" y="100"/>
                    <a:pt x="143" y="100"/>
                    <a:pt x="143" y="100"/>
                  </a:cubicBezTo>
                  <a:cubicBezTo>
                    <a:pt x="146" y="102"/>
                    <a:pt x="146" y="108"/>
                    <a:pt x="146" y="113"/>
                  </a:cubicBezTo>
                  <a:cubicBezTo>
                    <a:pt x="146" y="114"/>
                    <a:pt x="146" y="114"/>
                    <a:pt x="146" y="114"/>
                  </a:cubicBezTo>
                  <a:cubicBezTo>
                    <a:pt x="145" y="114"/>
                    <a:pt x="145" y="114"/>
                    <a:pt x="145" y="114"/>
                  </a:cubicBezTo>
                  <a:cubicBezTo>
                    <a:pt x="138" y="115"/>
                    <a:pt x="132" y="112"/>
                    <a:pt x="130" y="108"/>
                  </a:cubicBezTo>
                  <a:cubicBezTo>
                    <a:pt x="129" y="105"/>
                    <a:pt x="129" y="102"/>
                    <a:pt x="132" y="100"/>
                  </a:cubicBezTo>
                  <a:close/>
                  <a:moveTo>
                    <a:pt x="142" y="101"/>
                  </a:moveTo>
                  <a:cubicBezTo>
                    <a:pt x="133" y="101"/>
                    <a:pt x="133" y="101"/>
                    <a:pt x="133" y="101"/>
                  </a:cubicBezTo>
                  <a:cubicBezTo>
                    <a:pt x="131" y="103"/>
                    <a:pt x="130" y="105"/>
                    <a:pt x="131" y="107"/>
                  </a:cubicBezTo>
                  <a:cubicBezTo>
                    <a:pt x="133" y="111"/>
                    <a:pt x="138" y="113"/>
                    <a:pt x="144" y="112"/>
                  </a:cubicBezTo>
                  <a:cubicBezTo>
                    <a:pt x="145" y="106"/>
                    <a:pt x="144" y="103"/>
                    <a:pt x="142" y="101"/>
                  </a:cubicBezTo>
                  <a:close/>
                </a:path>
              </a:pathLst>
            </a:custGeom>
            <a:solidFill>
              <a:schemeClr val="tx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8" name="Полилиния 51"/>
            <p:cNvSpPr>
              <a:spLocks noEditPoints="1"/>
            </p:cNvSpPr>
            <p:nvPr/>
          </p:nvSpPr>
          <p:spPr bwMode="auto">
            <a:xfrm rot="16200000" flipV="1">
              <a:off x="5232723" y="721157"/>
              <a:ext cx="424100" cy="544581"/>
            </a:xfrm>
            <a:custGeom>
              <a:avLst/>
              <a:gdLst>
                <a:gd name="T0" fmla="*/ 47 w 135"/>
                <a:gd name="T1" fmla="*/ 133 h 153"/>
                <a:gd name="T2" fmla="*/ 91 w 135"/>
                <a:gd name="T3" fmla="*/ 114 h 153"/>
                <a:gd name="T4" fmla="*/ 47 w 135"/>
                <a:gd name="T5" fmla="*/ 138 h 153"/>
                <a:gd name="T6" fmla="*/ 0 w 135"/>
                <a:gd name="T7" fmla="*/ 124 h 153"/>
                <a:gd name="T8" fmla="*/ 4 w 135"/>
                <a:gd name="T9" fmla="*/ 133 h 153"/>
                <a:gd name="T10" fmla="*/ 97 w 135"/>
                <a:gd name="T11" fmla="*/ 109 h 153"/>
                <a:gd name="T12" fmla="*/ 100 w 135"/>
                <a:gd name="T13" fmla="*/ 94 h 153"/>
                <a:gd name="T14" fmla="*/ 125 w 135"/>
                <a:gd name="T15" fmla="*/ 22 h 153"/>
                <a:gd name="T16" fmla="*/ 101 w 135"/>
                <a:gd name="T17" fmla="*/ 15 h 153"/>
                <a:gd name="T18" fmla="*/ 114 w 135"/>
                <a:gd name="T19" fmla="*/ 5 h 153"/>
                <a:gd name="T20" fmla="*/ 132 w 135"/>
                <a:gd name="T21" fmla="*/ 30 h 153"/>
                <a:gd name="T22" fmla="*/ 107 w 135"/>
                <a:gd name="T23" fmla="*/ 106 h 153"/>
                <a:gd name="T24" fmla="*/ 100 w 135"/>
                <a:gd name="T25" fmla="*/ 137 h 153"/>
                <a:gd name="T26" fmla="*/ 95 w 135"/>
                <a:gd name="T27" fmla="*/ 113 h 153"/>
                <a:gd name="T28" fmla="*/ 47 w 135"/>
                <a:gd name="T29" fmla="*/ 133 h 153"/>
                <a:gd name="T30" fmla="*/ 102 w 135"/>
                <a:gd name="T31" fmla="*/ 107 h 153"/>
                <a:gd name="T32" fmla="*/ 128 w 135"/>
                <a:gd name="T33" fmla="*/ 36 h 153"/>
                <a:gd name="T34" fmla="*/ 102 w 135"/>
                <a:gd name="T35" fmla="*/ 107 h 153"/>
                <a:gd name="T36" fmla="*/ 114 w 135"/>
                <a:gd name="T37" fmla="*/ 110 h 153"/>
                <a:gd name="T38" fmla="*/ 118 w 135"/>
                <a:gd name="T39" fmla="*/ 128 h 153"/>
                <a:gd name="T40" fmla="*/ 114 w 135"/>
                <a:gd name="T41" fmla="*/ 110 h 153"/>
                <a:gd name="T42" fmla="*/ 104 w 135"/>
                <a:gd name="T43" fmla="*/ 110 h 153"/>
                <a:gd name="T44" fmla="*/ 102 w 135"/>
                <a:gd name="T45" fmla="*/ 131 h 153"/>
                <a:gd name="T46" fmla="*/ 115 w 135"/>
                <a:gd name="T47" fmla="*/ 133 h 153"/>
                <a:gd name="T48" fmla="*/ 104 w 135"/>
                <a:gd name="T49" fmla="*/ 110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35" h="153">
                  <a:moveTo>
                    <a:pt x="47" y="133"/>
                  </a:moveTo>
                  <a:cubicBezTo>
                    <a:pt x="62" y="133"/>
                    <a:pt x="76" y="119"/>
                    <a:pt x="91" y="114"/>
                  </a:cubicBezTo>
                  <a:cubicBezTo>
                    <a:pt x="82" y="120"/>
                    <a:pt x="63" y="134"/>
                    <a:pt x="47" y="138"/>
                  </a:cubicBezTo>
                  <a:cubicBezTo>
                    <a:pt x="28" y="143"/>
                    <a:pt x="0" y="144"/>
                    <a:pt x="0" y="124"/>
                  </a:cubicBezTo>
                  <a:cubicBezTo>
                    <a:pt x="6" y="123"/>
                    <a:pt x="1" y="132"/>
                    <a:pt x="4" y="133"/>
                  </a:cubicBezTo>
                  <a:cubicBezTo>
                    <a:pt x="38" y="148"/>
                    <a:pt x="65" y="113"/>
                    <a:pt x="97" y="109"/>
                  </a:cubicBezTo>
                  <a:cubicBezTo>
                    <a:pt x="98" y="104"/>
                    <a:pt x="100" y="100"/>
                    <a:pt x="100" y="94"/>
                  </a:cubicBezTo>
                  <a:cubicBezTo>
                    <a:pt x="109" y="85"/>
                    <a:pt x="131" y="46"/>
                    <a:pt x="125" y="22"/>
                  </a:cubicBezTo>
                  <a:cubicBezTo>
                    <a:pt x="123" y="12"/>
                    <a:pt x="109" y="0"/>
                    <a:pt x="101" y="15"/>
                  </a:cubicBezTo>
                  <a:cubicBezTo>
                    <a:pt x="97" y="9"/>
                    <a:pt x="107" y="4"/>
                    <a:pt x="114" y="5"/>
                  </a:cubicBezTo>
                  <a:cubicBezTo>
                    <a:pt x="125" y="6"/>
                    <a:pt x="131" y="18"/>
                    <a:pt x="132" y="30"/>
                  </a:cubicBezTo>
                  <a:cubicBezTo>
                    <a:pt x="135" y="56"/>
                    <a:pt x="111" y="90"/>
                    <a:pt x="107" y="106"/>
                  </a:cubicBezTo>
                  <a:cubicBezTo>
                    <a:pt x="133" y="105"/>
                    <a:pt x="126" y="153"/>
                    <a:pt x="100" y="137"/>
                  </a:cubicBezTo>
                  <a:cubicBezTo>
                    <a:pt x="97" y="130"/>
                    <a:pt x="98" y="120"/>
                    <a:pt x="95" y="113"/>
                  </a:cubicBezTo>
                  <a:cubicBezTo>
                    <a:pt x="78" y="113"/>
                    <a:pt x="63" y="127"/>
                    <a:pt x="47" y="133"/>
                  </a:cubicBezTo>
                  <a:close/>
                  <a:moveTo>
                    <a:pt x="102" y="107"/>
                  </a:moveTo>
                  <a:cubicBezTo>
                    <a:pt x="112" y="84"/>
                    <a:pt x="130" y="63"/>
                    <a:pt x="128" y="36"/>
                  </a:cubicBezTo>
                  <a:cubicBezTo>
                    <a:pt x="126" y="65"/>
                    <a:pt x="105" y="83"/>
                    <a:pt x="102" y="107"/>
                  </a:cubicBezTo>
                  <a:close/>
                  <a:moveTo>
                    <a:pt x="114" y="110"/>
                  </a:moveTo>
                  <a:cubicBezTo>
                    <a:pt x="117" y="118"/>
                    <a:pt x="121" y="121"/>
                    <a:pt x="118" y="128"/>
                  </a:cubicBezTo>
                  <a:cubicBezTo>
                    <a:pt x="128" y="125"/>
                    <a:pt x="119" y="112"/>
                    <a:pt x="114" y="110"/>
                  </a:cubicBezTo>
                  <a:close/>
                  <a:moveTo>
                    <a:pt x="104" y="110"/>
                  </a:moveTo>
                  <a:cubicBezTo>
                    <a:pt x="100" y="114"/>
                    <a:pt x="100" y="125"/>
                    <a:pt x="102" y="131"/>
                  </a:cubicBezTo>
                  <a:cubicBezTo>
                    <a:pt x="108" y="132"/>
                    <a:pt x="110" y="135"/>
                    <a:pt x="115" y="133"/>
                  </a:cubicBezTo>
                  <a:cubicBezTo>
                    <a:pt x="120" y="121"/>
                    <a:pt x="114" y="111"/>
                    <a:pt x="104" y="110"/>
                  </a:cubicBezTo>
                  <a:close/>
                </a:path>
              </a:pathLst>
            </a:custGeom>
            <a:solidFill>
              <a:schemeClr val="tx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9" name="Полилиния 52"/>
            <p:cNvSpPr>
              <a:spLocks noEditPoints="1"/>
            </p:cNvSpPr>
            <p:nvPr/>
          </p:nvSpPr>
          <p:spPr bwMode="auto">
            <a:xfrm rot="16200000" flipV="1">
              <a:off x="5241796" y="749729"/>
              <a:ext cx="428541" cy="491879"/>
            </a:xfrm>
            <a:custGeom>
              <a:avLst/>
              <a:gdLst>
                <a:gd name="T0" fmla="*/ 0 w 136"/>
                <a:gd name="T1" fmla="*/ 120 h 138"/>
                <a:gd name="T2" fmla="*/ 4 w 136"/>
                <a:gd name="T3" fmla="*/ 120 h 138"/>
                <a:gd name="T4" fmla="*/ 23 w 136"/>
                <a:gd name="T5" fmla="*/ 132 h 138"/>
                <a:gd name="T6" fmla="*/ 97 w 136"/>
                <a:gd name="T7" fmla="*/ 104 h 138"/>
                <a:gd name="T8" fmla="*/ 100 w 136"/>
                <a:gd name="T9" fmla="*/ 90 h 138"/>
                <a:gd name="T10" fmla="*/ 103 w 136"/>
                <a:gd name="T11" fmla="*/ 11 h 138"/>
                <a:gd name="T12" fmla="*/ 101 w 136"/>
                <a:gd name="T13" fmla="*/ 6 h 138"/>
                <a:gd name="T14" fmla="*/ 134 w 136"/>
                <a:gd name="T15" fmla="*/ 26 h 138"/>
                <a:gd name="T16" fmla="*/ 125 w 136"/>
                <a:gd name="T17" fmla="*/ 119 h 138"/>
                <a:gd name="T18" fmla="*/ 100 w 136"/>
                <a:gd name="T19" fmla="*/ 133 h 138"/>
                <a:gd name="T20" fmla="*/ 96 w 136"/>
                <a:gd name="T21" fmla="*/ 110 h 138"/>
                <a:gd name="T22" fmla="*/ 87 w 136"/>
                <a:gd name="T23" fmla="*/ 115 h 138"/>
                <a:gd name="T24" fmla="*/ 5 w 136"/>
                <a:gd name="T25" fmla="*/ 129 h 138"/>
                <a:gd name="T26" fmla="*/ 48 w 136"/>
                <a:gd name="T27" fmla="*/ 134 h 138"/>
                <a:gd name="T28" fmla="*/ 48 w 136"/>
                <a:gd name="T29" fmla="*/ 129 h 138"/>
                <a:gd name="T30" fmla="*/ 65 w 136"/>
                <a:gd name="T31" fmla="*/ 120 h 138"/>
                <a:gd name="T32" fmla="*/ 97 w 136"/>
                <a:gd name="T33" fmla="*/ 108 h 138"/>
                <a:gd name="T34" fmla="*/ 97 w 136"/>
                <a:gd name="T35" fmla="*/ 109 h 138"/>
                <a:gd name="T36" fmla="*/ 111 w 136"/>
                <a:gd name="T37" fmla="*/ 135 h 138"/>
                <a:gd name="T38" fmla="*/ 118 w 136"/>
                <a:gd name="T39" fmla="*/ 125 h 138"/>
                <a:gd name="T40" fmla="*/ 117 w 136"/>
                <a:gd name="T41" fmla="*/ 129 h 138"/>
                <a:gd name="T42" fmla="*/ 108 w 136"/>
                <a:gd name="T43" fmla="*/ 129 h 138"/>
                <a:gd name="T44" fmla="*/ 103 w 136"/>
                <a:gd name="T45" fmla="*/ 128 h 138"/>
                <a:gd name="T46" fmla="*/ 105 w 136"/>
                <a:gd name="T47" fmla="*/ 105 h 138"/>
                <a:gd name="T48" fmla="*/ 118 w 136"/>
                <a:gd name="T49" fmla="*/ 124 h 138"/>
                <a:gd name="T50" fmla="*/ 114 w 136"/>
                <a:gd name="T51" fmla="*/ 105 h 138"/>
                <a:gd name="T52" fmla="*/ 108 w 136"/>
                <a:gd name="T53" fmla="*/ 102 h 138"/>
                <a:gd name="T54" fmla="*/ 115 w 136"/>
                <a:gd name="T55" fmla="*/ 82 h 138"/>
                <a:gd name="T56" fmla="*/ 102 w 136"/>
                <a:gd name="T57" fmla="*/ 7 h 138"/>
                <a:gd name="T58" fmla="*/ 127 w 136"/>
                <a:gd name="T59" fmla="*/ 18 h 138"/>
                <a:gd name="T60" fmla="*/ 98 w 136"/>
                <a:gd name="T61" fmla="*/ 105 h 138"/>
                <a:gd name="T62" fmla="*/ 23 w 136"/>
                <a:gd name="T63" fmla="*/ 133 h 138"/>
                <a:gd name="T64" fmla="*/ 104 w 136"/>
                <a:gd name="T65" fmla="*/ 127 h 138"/>
                <a:gd name="T66" fmla="*/ 115 w 136"/>
                <a:gd name="T67" fmla="*/ 113 h 138"/>
                <a:gd name="T68" fmla="*/ 89 w 136"/>
                <a:gd name="T69" fmla="*/ 110 h 138"/>
                <a:gd name="T70" fmla="*/ 74 w 136"/>
                <a:gd name="T71" fmla="*/ 118 h 138"/>
                <a:gd name="T72" fmla="*/ 4 w 136"/>
                <a:gd name="T73" fmla="*/ 127 h 138"/>
                <a:gd name="T74" fmla="*/ 2 w 136"/>
                <a:gd name="T75" fmla="*/ 121 h 138"/>
                <a:gd name="T76" fmla="*/ 120 w 136"/>
                <a:gd name="T77" fmla="*/ 123 h 138"/>
                <a:gd name="T78" fmla="*/ 102 w 136"/>
                <a:gd name="T79" fmla="*/ 108 h 138"/>
                <a:gd name="T80" fmla="*/ 128 w 136"/>
                <a:gd name="T81" fmla="*/ 32 h 138"/>
                <a:gd name="T82" fmla="*/ 104 w 136"/>
                <a:gd name="T83" fmla="*/ 103 h 138"/>
                <a:gd name="T84" fmla="*/ 116 w 136"/>
                <a:gd name="T85" fmla="*/ 72 h 138"/>
                <a:gd name="T86" fmla="*/ 128 w 136"/>
                <a:gd name="T87" fmla="*/ 44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36" h="138">
                  <a:moveTo>
                    <a:pt x="26" y="138"/>
                  </a:moveTo>
                  <a:cubicBezTo>
                    <a:pt x="16" y="138"/>
                    <a:pt x="9" y="136"/>
                    <a:pt x="5" y="131"/>
                  </a:cubicBezTo>
                  <a:cubicBezTo>
                    <a:pt x="2" y="129"/>
                    <a:pt x="0" y="125"/>
                    <a:pt x="0" y="120"/>
                  </a:cubicBezTo>
                  <a:cubicBezTo>
                    <a:pt x="0" y="120"/>
                    <a:pt x="0" y="120"/>
                    <a:pt x="0" y="120"/>
                  </a:cubicBezTo>
                  <a:cubicBezTo>
                    <a:pt x="1" y="119"/>
                    <a:pt x="1" y="119"/>
                    <a:pt x="1" y="119"/>
                  </a:cubicBezTo>
                  <a:cubicBezTo>
                    <a:pt x="2" y="119"/>
                    <a:pt x="3" y="119"/>
                    <a:pt x="4" y="120"/>
                  </a:cubicBezTo>
                  <a:cubicBezTo>
                    <a:pt x="5" y="121"/>
                    <a:pt x="5" y="123"/>
                    <a:pt x="5" y="124"/>
                  </a:cubicBezTo>
                  <a:cubicBezTo>
                    <a:pt x="5" y="126"/>
                    <a:pt x="5" y="128"/>
                    <a:pt x="6" y="128"/>
                  </a:cubicBezTo>
                  <a:cubicBezTo>
                    <a:pt x="11" y="131"/>
                    <a:pt x="17" y="132"/>
                    <a:pt x="23" y="132"/>
                  </a:cubicBezTo>
                  <a:cubicBezTo>
                    <a:pt x="37" y="132"/>
                    <a:pt x="49" y="125"/>
                    <a:pt x="63" y="118"/>
                  </a:cubicBezTo>
                  <a:cubicBezTo>
                    <a:pt x="74" y="112"/>
                    <a:pt x="85" y="106"/>
                    <a:pt x="97" y="104"/>
                  </a:cubicBezTo>
                  <a:cubicBezTo>
                    <a:pt x="97" y="104"/>
                    <a:pt x="97" y="104"/>
                    <a:pt x="97" y="104"/>
                  </a:cubicBezTo>
                  <a:cubicBezTo>
                    <a:pt x="99" y="100"/>
                    <a:pt x="100" y="96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9" y="81"/>
                    <a:pt x="132" y="42"/>
                    <a:pt x="125" y="18"/>
                  </a:cubicBezTo>
                  <a:cubicBezTo>
                    <a:pt x="124" y="12"/>
                    <a:pt x="117" y="4"/>
                    <a:pt x="111" y="4"/>
                  </a:cubicBezTo>
                  <a:cubicBezTo>
                    <a:pt x="108" y="4"/>
                    <a:pt x="105" y="7"/>
                    <a:pt x="103" y="11"/>
                  </a:cubicBezTo>
                  <a:cubicBezTo>
                    <a:pt x="102" y="12"/>
                    <a:pt x="102" y="12"/>
                    <a:pt x="102" y="12"/>
                  </a:cubicBezTo>
                  <a:cubicBezTo>
                    <a:pt x="101" y="11"/>
                    <a:pt x="101" y="11"/>
                    <a:pt x="101" y="11"/>
                  </a:cubicBezTo>
                  <a:cubicBezTo>
                    <a:pt x="100" y="9"/>
                    <a:pt x="100" y="8"/>
                    <a:pt x="101" y="6"/>
                  </a:cubicBezTo>
                  <a:cubicBezTo>
                    <a:pt x="103" y="2"/>
                    <a:pt x="109" y="0"/>
                    <a:pt x="114" y="0"/>
                  </a:cubicBezTo>
                  <a:cubicBezTo>
                    <a:pt x="114" y="0"/>
                    <a:pt x="114" y="0"/>
                    <a:pt x="115" y="0"/>
                  </a:cubicBezTo>
                  <a:cubicBezTo>
                    <a:pt x="127" y="1"/>
                    <a:pt x="133" y="14"/>
                    <a:pt x="134" y="26"/>
                  </a:cubicBezTo>
                  <a:cubicBezTo>
                    <a:pt x="136" y="44"/>
                    <a:pt x="125" y="66"/>
                    <a:pt x="117" y="83"/>
                  </a:cubicBezTo>
                  <a:cubicBezTo>
                    <a:pt x="113" y="90"/>
                    <a:pt x="110" y="96"/>
                    <a:pt x="109" y="101"/>
                  </a:cubicBezTo>
                  <a:cubicBezTo>
                    <a:pt x="120" y="101"/>
                    <a:pt x="125" y="110"/>
                    <a:pt x="125" y="119"/>
                  </a:cubicBezTo>
                  <a:cubicBezTo>
                    <a:pt x="125" y="128"/>
                    <a:pt x="120" y="137"/>
                    <a:pt x="111" y="137"/>
                  </a:cubicBezTo>
                  <a:cubicBezTo>
                    <a:pt x="107" y="137"/>
                    <a:pt x="104" y="136"/>
                    <a:pt x="100" y="134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98" y="130"/>
                    <a:pt x="98" y="125"/>
                    <a:pt x="97" y="120"/>
                  </a:cubicBezTo>
                  <a:cubicBezTo>
                    <a:pt x="97" y="116"/>
                    <a:pt x="97" y="113"/>
                    <a:pt x="96" y="110"/>
                  </a:cubicBezTo>
                  <a:cubicBezTo>
                    <a:pt x="95" y="110"/>
                    <a:pt x="95" y="110"/>
                    <a:pt x="94" y="110"/>
                  </a:cubicBezTo>
                  <a:cubicBezTo>
                    <a:pt x="92" y="111"/>
                    <a:pt x="92" y="111"/>
                    <a:pt x="92" y="111"/>
                  </a:cubicBezTo>
                  <a:cubicBezTo>
                    <a:pt x="91" y="112"/>
                    <a:pt x="89" y="113"/>
                    <a:pt x="87" y="115"/>
                  </a:cubicBezTo>
                  <a:cubicBezTo>
                    <a:pt x="77" y="121"/>
                    <a:pt x="61" y="132"/>
                    <a:pt x="48" y="135"/>
                  </a:cubicBezTo>
                  <a:cubicBezTo>
                    <a:pt x="41" y="137"/>
                    <a:pt x="33" y="138"/>
                    <a:pt x="26" y="138"/>
                  </a:cubicBezTo>
                  <a:close/>
                  <a:moveTo>
                    <a:pt x="5" y="129"/>
                  </a:moveTo>
                  <a:cubicBezTo>
                    <a:pt x="5" y="130"/>
                    <a:pt x="5" y="130"/>
                    <a:pt x="6" y="130"/>
                  </a:cubicBezTo>
                  <a:cubicBezTo>
                    <a:pt x="10" y="134"/>
                    <a:pt x="17" y="137"/>
                    <a:pt x="26" y="137"/>
                  </a:cubicBezTo>
                  <a:cubicBezTo>
                    <a:pt x="33" y="137"/>
                    <a:pt x="41" y="135"/>
                    <a:pt x="48" y="134"/>
                  </a:cubicBezTo>
                  <a:cubicBezTo>
                    <a:pt x="61" y="130"/>
                    <a:pt x="76" y="120"/>
                    <a:pt x="86" y="114"/>
                  </a:cubicBezTo>
                  <a:cubicBezTo>
                    <a:pt x="82" y="115"/>
                    <a:pt x="78" y="117"/>
                    <a:pt x="75" y="119"/>
                  </a:cubicBezTo>
                  <a:cubicBezTo>
                    <a:pt x="66" y="124"/>
                    <a:pt x="57" y="129"/>
                    <a:pt x="48" y="129"/>
                  </a:cubicBezTo>
                  <a:cubicBezTo>
                    <a:pt x="44" y="129"/>
                    <a:pt x="44" y="129"/>
                    <a:pt x="44" y="129"/>
                  </a:cubicBezTo>
                  <a:cubicBezTo>
                    <a:pt x="48" y="128"/>
                    <a:pt x="48" y="128"/>
                    <a:pt x="48" y="128"/>
                  </a:cubicBezTo>
                  <a:cubicBezTo>
                    <a:pt x="54" y="126"/>
                    <a:pt x="59" y="123"/>
                    <a:pt x="65" y="120"/>
                  </a:cubicBezTo>
                  <a:cubicBezTo>
                    <a:pt x="75" y="114"/>
                    <a:pt x="85" y="108"/>
                    <a:pt x="96" y="108"/>
                  </a:cubicBezTo>
                  <a:cubicBezTo>
                    <a:pt x="96" y="108"/>
                    <a:pt x="96" y="108"/>
                    <a:pt x="96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9"/>
                    <a:pt x="97" y="109"/>
                    <a:pt x="97" y="109"/>
                  </a:cubicBezTo>
                  <a:cubicBezTo>
                    <a:pt x="98" y="112"/>
                    <a:pt x="99" y="116"/>
                    <a:pt x="99" y="120"/>
                  </a:cubicBezTo>
                  <a:cubicBezTo>
                    <a:pt x="99" y="124"/>
                    <a:pt x="100" y="129"/>
                    <a:pt x="101" y="132"/>
                  </a:cubicBezTo>
                  <a:cubicBezTo>
                    <a:pt x="104" y="134"/>
                    <a:pt x="108" y="135"/>
                    <a:pt x="111" y="135"/>
                  </a:cubicBezTo>
                  <a:cubicBezTo>
                    <a:pt x="118" y="135"/>
                    <a:pt x="122" y="129"/>
                    <a:pt x="123" y="123"/>
                  </a:cubicBezTo>
                  <a:cubicBezTo>
                    <a:pt x="122" y="124"/>
                    <a:pt x="121" y="125"/>
                    <a:pt x="119" y="125"/>
                  </a:cubicBezTo>
                  <a:cubicBezTo>
                    <a:pt x="118" y="125"/>
                    <a:pt x="118" y="125"/>
                    <a:pt x="118" y="125"/>
                  </a:cubicBezTo>
                  <a:cubicBezTo>
                    <a:pt x="118" y="127"/>
                    <a:pt x="117" y="128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5" y="130"/>
                    <a:pt x="114" y="130"/>
                    <a:pt x="113" y="130"/>
                  </a:cubicBezTo>
                  <a:cubicBezTo>
                    <a:pt x="113" y="130"/>
                    <a:pt x="113" y="130"/>
                    <a:pt x="113" y="130"/>
                  </a:cubicBezTo>
                  <a:cubicBezTo>
                    <a:pt x="111" y="130"/>
                    <a:pt x="109" y="130"/>
                    <a:pt x="108" y="129"/>
                  </a:cubicBezTo>
                  <a:cubicBezTo>
                    <a:pt x="106" y="129"/>
                    <a:pt x="105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0" y="122"/>
                    <a:pt x="100" y="110"/>
                    <a:pt x="104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10" y="106"/>
                    <a:pt x="114" y="108"/>
                    <a:pt x="116" y="112"/>
                  </a:cubicBezTo>
                  <a:cubicBezTo>
                    <a:pt x="118" y="116"/>
                    <a:pt x="119" y="120"/>
                    <a:pt x="118" y="124"/>
                  </a:cubicBezTo>
                  <a:cubicBezTo>
                    <a:pt x="118" y="124"/>
                    <a:pt x="118" y="124"/>
                    <a:pt x="118" y="124"/>
                  </a:cubicBezTo>
                  <a:cubicBezTo>
                    <a:pt x="121" y="119"/>
                    <a:pt x="119" y="116"/>
                    <a:pt x="117" y="112"/>
                  </a:cubicBezTo>
                  <a:cubicBezTo>
                    <a:pt x="116" y="110"/>
                    <a:pt x="115" y="109"/>
                    <a:pt x="114" y="106"/>
                  </a:cubicBezTo>
                  <a:cubicBezTo>
                    <a:pt x="114" y="105"/>
                    <a:pt x="114" y="105"/>
                    <a:pt x="114" y="105"/>
                  </a:cubicBezTo>
                  <a:cubicBezTo>
                    <a:pt x="115" y="105"/>
                    <a:pt x="115" y="105"/>
                    <a:pt x="115" y="105"/>
                  </a:cubicBezTo>
                  <a:cubicBezTo>
                    <a:pt x="117" y="106"/>
                    <a:pt x="121" y="109"/>
                    <a:pt x="123" y="113"/>
                  </a:cubicBezTo>
                  <a:cubicBezTo>
                    <a:pt x="121" y="107"/>
                    <a:pt x="116" y="102"/>
                    <a:pt x="108" y="102"/>
                  </a:cubicBezTo>
                  <a:cubicBezTo>
                    <a:pt x="107" y="102"/>
                    <a:pt x="107" y="102"/>
                    <a:pt x="107" y="102"/>
                  </a:cubicBezTo>
                  <a:cubicBezTo>
                    <a:pt x="107" y="101"/>
                    <a:pt x="107" y="101"/>
                    <a:pt x="107" y="101"/>
                  </a:cubicBezTo>
                  <a:cubicBezTo>
                    <a:pt x="108" y="97"/>
                    <a:pt x="112" y="90"/>
                    <a:pt x="115" y="82"/>
                  </a:cubicBezTo>
                  <a:cubicBezTo>
                    <a:pt x="124" y="65"/>
                    <a:pt x="134" y="44"/>
                    <a:pt x="133" y="26"/>
                  </a:cubicBezTo>
                  <a:cubicBezTo>
                    <a:pt x="131" y="15"/>
                    <a:pt x="126" y="3"/>
                    <a:pt x="115" y="2"/>
                  </a:cubicBezTo>
                  <a:cubicBezTo>
                    <a:pt x="110" y="1"/>
                    <a:pt x="104" y="4"/>
                    <a:pt x="102" y="7"/>
                  </a:cubicBezTo>
                  <a:cubicBezTo>
                    <a:pt x="102" y="7"/>
                    <a:pt x="102" y="8"/>
                    <a:pt x="102" y="9"/>
                  </a:cubicBezTo>
                  <a:cubicBezTo>
                    <a:pt x="105" y="4"/>
                    <a:pt x="109" y="3"/>
                    <a:pt x="111" y="3"/>
                  </a:cubicBezTo>
                  <a:cubicBezTo>
                    <a:pt x="118" y="3"/>
                    <a:pt x="125" y="11"/>
                    <a:pt x="127" y="18"/>
                  </a:cubicBezTo>
                  <a:cubicBezTo>
                    <a:pt x="133" y="42"/>
                    <a:pt x="110" y="81"/>
                    <a:pt x="101" y="91"/>
                  </a:cubicBezTo>
                  <a:cubicBezTo>
                    <a:pt x="102" y="96"/>
                    <a:pt x="100" y="100"/>
                    <a:pt x="99" y="104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86" y="107"/>
                    <a:pt x="75" y="113"/>
                    <a:pt x="64" y="119"/>
                  </a:cubicBezTo>
                  <a:cubicBezTo>
                    <a:pt x="51" y="126"/>
                    <a:pt x="37" y="133"/>
                    <a:pt x="23" y="133"/>
                  </a:cubicBezTo>
                  <a:cubicBezTo>
                    <a:pt x="17" y="133"/>
                    <a:pt x="11" y="132"/>
                    <a:pt x="5" y="129"/>
                  </a:cubicBezTo>
                  <a:cubicBezTo>
                    <a:pt x="5" y="129"/>
                    <a:pt x="5" y="129"/>
                    <a:pt x="5" y="129"/>
                  </a:cubicBezTo>
                  <a:close/>
                  <a:moveTo>
                    <a:pt x="104" y="127"/>
                  </a:moveTo>
                  <a:cubicBezTo>
                    <a:pt x="106" y="127"/>
                    <a:pt x="107" y="127"/>
                    <a:pt x="108" y="128"/>
                  </a:cubicBezTo>
                  <a:cubicBezTo>
                    <a:pt x="111" y="129"/>
                    <a:pt x="113" y="129"/>
                    <a:pt x="116" y="128"/>
                  </a:cubicBezTo>
                  <a:cubicBezTo>
                    <a:pt x="118" y="123"/>
                    <a:pt x="118" y="117"/>
                    <a:pt x="115" y="113"/>
                  </a:cubicBezTo>
                  <a:cubicBezTo>
                    <a:pt x="113" y="110"/>
                    <a:pt x="109" y="107"/>
                    <a:pt x="105" y="107"/>
                  </a:cubicBezTo>
                  <a:cubicBezTo>
                    <a:pt x="102" y="111"/>
                    <a:pt x="102" y="121"/>
                    <a:pt x="104" y="127"/>
                  </a:cubicBezTo>
                  <a:close/>
                  <a:moveTo>
                    <a:pt x="89" y="110"/>
                  </a:moveTo>
                  <a:cubicBezTo>
                    <a:pt x="81" y="112"/>
                    <a:pt x="73" y="117"/>
                    <a:pt x="65" y="121"/>
                  </a:cubicBezTo>
                  <a:cubicBezTo>
                    <a:pt x="61" y="123"/>
                    <a:pt x="57" y="125"/>
                    <a:pt x="53" y="127"/>
                  </a:cubicBezTo>
                  <a:cubicBezTo>
                    <a:pt x="60" y="126"/>
                    <a:pt x="67" y="122"/>
                    <a:pt x="74" y="118"/>
                  </a:cubicBezTo>
                  <a:cubicBezTo>
                    <a:pt x="79" y="115"/>
                    <a:pt x="84" y="112"/>
                    <a:pt x="89" y="110"/>
                  </a:cubicBezTo>
                  <a:close/>
                  <a:moveTo>
                    <a:pt x="2" y="121"/>
                  </a:moveTo>
                  <a:cubicBezTo>
                    <a:pt x="2" y="123"/>
                    <a:pt x="3" y="125"/>
                    <a:pt x="4" y="127"/>
                  </a:cubicBezTo>
                  <a:cubicBezTo>
                    <a:pt x="3" y="127"/>
                    <a:pt x="3" y="125"/>
                    <a:pt x="3" y="124"/>
                  </a:cubicBezTo>
                  <a:cubicBezTo>
                    <a:pt x="3" y="123"/>
                    <a:pt x="4" y="122"/>
                    <a:pt x="3" y="121"/>
                  </a:cubicBezTo>
                  <a:cubicBezTo>
                    <a:pt x="3" y="121"/>
                    <a:pt x="3" y="121"/>
                    <a:pt x="2" y="121"/>
                  </a:cubicBezTo>
                  <a:close/>
                  <a:moveTo>
                    <a:pt x="116" y="108"/>
                  </a:moveTo>
                  <a:cubicBezTo>
                    <a:pt x="117" y="109"/>
                    <a:pt x="118" y="110"/>
                    <a:pt x="118" y="111"/>
                  </a:cubicBezTo>
                  <a:cubicBezTo>
                    <a:pt x="120" y="115"/>
                    <a:pt x="122" y="118"/>
                    <a:pt x="120" y="123"/>
                  </a:cubicBezTo>
                  <a:cubicBezTo>
                    <a:pt x="122" y="122"/>
                    <a:pt x="123" y="121"/>
                    <a:pt x="123" y="119"/>
                  </a:cubicBezTo>
                  <a:cubicBezTo>
                    <a:pt x="123" y="115"/>
                    <a:pt x="119" y="110"/>
                    <a:pt x="116" y="108"/>
                  </a:cubicBezTo>
                  <a:close/>
                  <a:moveTo>
                    <a:pt x="102" y="108"/>
                  </a:moveTo>
                  <a:cubicBezTo>
                    <a:pt x="103" y="103"/>
                    <a:pt x="103" y="103"/>
                    <a:pt x="103" y="103"/>
                  </a:cubicBezTo>
                  <a:cubicBezTo>
                    <a:pt x="104" y="92"/>
                    <a:pt x="109" y="82"/>
                    <a:pt x="114" y="72"/>
                  </a:cubicBezTo>
                  <a:cubicBezTo>
                    <a:pt x="121" y="60"/>
                    <a:pt x="127" y="47"/>
                    <a:pt x="128" y="32"/>
                  </a:cubicBezTo>
                  <a:cubicBezTo>
                    <a:pt x="130" y="32"/>
                    <a:pt x="130" y="32"/>
                    <a:pt x="130" y="32"/>
                  </a:cubicBezTo>
                  <a:cubicBezTo>
                    <a:pt x="131" y="51"/>
                    <a:pt x="122" y="68"/>
                    <a:pt x="114" y="84"/>
                  </a:cubicBezTo>
                  <a:cubicBezTo>
                    <a:pt x="110" y="90"/>
                    <a:pt x="107" y="97"/>
                    <a:pt x="104" y="103"/>
                  </a:cubicBezTo>
                  <a:lnTo>
                    <a:pt x="102" y="108"/>
                  </a:lnTo>
                  <a:close/>
                  <a:moveTo>
                    <a:pt x="128" y="44"/>
                  </a:moveTo>
                  <a:cubicBezTo>
                    <a:pt x="125" y="54"/>
                    <a:pt x="120" y="63"/>
                    <a:pt x="116" y="72"/>
                  </a:cubicBezTo>
                  <a:cubicBezTo>
                    <a:pt x="111" y="81"/>
                    <a:pt x="107" y="89"/>
                    <a:pt x="105" y="97"/>
                  </a:cubicBezTo>
                  <a:cubicBezTo>
                    <a:pt x="108" y="92"/>
                    <a:pt x="110" y="88"/>
                    <a:pt x="112" y="83"/>
                  </a:cubicBezTo>
                  <a:cubicBezTo>
                    <a:pt x="119" y="71"/>
                    <a:pt x="126" y="58"/>
                    <a:pt x="128" y="44"/>
                  </a:cubicBezTo>
                  <a:close/>
                </a:path>
              </a:pathLst>
            </a:custGeom>
            <a:solidFill>
              <a:schemeClr val="tx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492891" y="1330347"/>
            <a:ext cx="3840480" cy="2103120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836613" y="1031195"/>
            <a:ext cx="5943600" cy="4572000"/>
          </a:xfrm>
          <a:solidFill>
            <a:schemeClr val="accent2">
              <a:lumMod val="40000"/>
              <a:lumOff val="60000"/>
            </a:schemeClr>
          </a:solidFill>
          <a:ln w="38100">
            <a:solidFill>
              <a:schemeClr val="bg1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7492891" y="3555521"/>
            <a:ext cx="3840480" cy="2168517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F99945-0A15-4715-AB6C-F5E56CF20F70}" type="datetimeFigureOut">
              <a:rPr lang="ru-RU" smtClean="0"/>
              <a:pPr/>
              <a:t>02.03.2020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2B156B-59AE-415F-B24B-8756D48BB977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2659575804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slow"/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F99945-0A15-4715-AB6C-F5E56CF20F70}" type="datetimeFigureOut">
              <a:rPr lang="ru-RU" smtClean="0"/>
              <a:pPr/>
              <a:t>02.03.2020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2B156B-59AE-415F-B24B-8756D48BB977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2447936214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slow"/>
    </mc:Fallback>
  </mc:AlternateContent>
  <p:extLst mod="1">
    <p:ext uri="{DCECCB84-F9BA-43D5-87BE-67443E8EF086}">
      <p15:sldGuideLst xmlns="" xmlns:p15="http://schemas.microsoft.com/office/powerpoint/2012/main">
        <p15:guide id="1" orient="horz" pos="2160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9624268" y="304800"/>
            <a:ext cx="1729531" cy="56769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199" y="304800"/>
            <a:ext cx="8633671" cy="56769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F99945-0A15-4715-AB6C-F5E56CF20F70}" type="datetimeFigureOut">
              <a:rPr lang="ru-RU" smtClean="0"/>
              <a:pPr/>
              <a:t>02.03.2020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2B156B-59AE-415F-B24B-8756D48BB977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4205803309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slow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F99945-0A15-4715-AB6C-F5E56CF20F70}" type="datetimeFigureOut">
              <a:rPr lang="ru-RU" smtClean="0"/>
              <a:pPr/>
              <a:t>02.03.2020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2B156B-59AE-415F-B24B-8756D48BB977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339630955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slow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65613" y="1828800"/>
            <a:ext cx="6858002" cy="1828800"/>
          </a:xfrm>
        </p:spPr>
        <p:txBody>
          <a:bodyPr anchor="b">
            <a:normAutofit/>
          </a:bodyPr>
          <a:lstStyle>
            <a:lvl1pPr>
              <a:defRPr sz="4400"/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265610" y="3733800"/>
            <a:ext cx="6858002" cy="914400"/>
          </a:xfrm>
        </p:spPr>
        <p:txBody>
          <a:bodyPr/>
          <a:lstStyle>
            <a:lvl1pPr marL="0" indent="0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="" xmlns:p14="http://schemas.microsoft.com/office/powerpoint/2010/main" val="1229257918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slow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065212" y="1825625"/>
            <a:ext cx="4954588" cy="418795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4951414" cy="418795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F99945-0A15-4715-AB6C-F5E56CF20F70}" type="datetimeFigureOut">
              <a:rPr lang="ru-RU" smtClean="0"/>
              <a:pPr/>
              <a:t>02.03.2020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2B156B-59AE-415F-B24B-8756D48BB977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2972755191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slow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069848" y="1681163"/>
            <a:ext cx="4956048" cy="823912"/>
          </a:xfrm>
        </p:spPr>
        <p:txBody>
          <a:bodyPr anchor="b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1069848" y="2505075"/>
            <a:ext cx="4956048" cy="347662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4956048" cy="823912"/>
          </a:xfrm>
        </p:spPr>
        <p:txBody>
          <a:bodyPr anchor="b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4956048" cy="347662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F99945-0A15-4715-AB6C-F5E56CF20F70}" type="datetimeFigureOut">
              <a:rPr lang="ru-RU" smtClean="0"/>
              <a:pPr/>
              <a:t>02.03.2020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2B156B-59AE-415F-B24B-8756D48BB977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2318571645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slow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F99945-0A15-4715-AB6C-F5E56CF20F70}" type="datetimeFigureOut">
              <a:rPr lang="ru-RU" smtClean="0"/>
              <a:pPr/>
              <a:t>02.03.2020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2B156B-59AE-415F-B24B-8756D48BB977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3512816421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slow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F99945-0A15-4715-AB6C-F5E56CF20F70}" type="datetimeFigureOut">
              <a:rPr lang="ru-RU" smtClean="0"/>
              <a:pPr/>
              <a:t>02.03.2020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2B156B-59AE-415F-B24B-8756D48BB977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847874879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slow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Две картинки с подпися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F99945-0A15-4715-AB6C-F5E56CF20F70}" type="datetimeFigureOut">
              <a:rPr lang="ru-RU" smtClean="0"/>
              <a:pPr/>
              <a:t>02.03.2020</a:t>
            </a:fld>
            <a:endParaRPr lang="ru-RU" dirty="0"/>
          </a:p>
        </p:txBody>
      </p:sp>
      <p:sp>
        <p:nvSpPr>
          <p:cNvPr id="7" name="Нижний колонтитул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2B156B-59AE-415F-B24B-8756D48BB977}" type="slidenum">
              <a:rPr lang="ru-RU" smtClean="0"/>
              <a:pPr/>
              <a:t>‹#›</a:t>
            </a:fld>
            <a:endParaRPr lang="ru-RU" dirty="0"/>
          </a:p>
        </p:txBody>
      </p:sp>
      <p:grpSp>
        <p:nvGrpSpPr>
          <p:cNvPr id="9" name="Группа 8"/>
          <p:cNvGrpSpPr/>
          <p:nvPr/>
        </p:nvGrpSpPr>
        <p:grpSpPr>
          <a:xfrm>
            <a:off x="574431" y="724619"/>
            <a:ext cx="5318979" cy="3795623"/>
            <a:chOff x="895350" y="3313113"/>
            <a:chExt cx="3613151" cy="2790825"/>
          </a:xfrm>
          <a:solidFill>
            <a:schemeClr val="tx1">
              <a:lumMod val="50000"/>
            </a:schemeClr>
          </a:solidFill>
        </p:grpSpPr>
        <p:sp>
          <p:nvSpPr>
            <p:cNvPr id="10" name="Полилиния 41"/>
            <p:cNvSpPr>
              <a:spLocks/>
            </p:cNvSpPr>
            <p:nvPr/>
          </p:nvSpPr>
          <p:spPr bwMode="auto">
            <a:xfrm>
              <a:off x="963613" y="3725863"/>
              <a:ext cx="11113" cy="1952625"/>
            </a:xfrm>
            <a:custGeom>
              <a:avLst/>
              <a:gdLst>
                <a:gd name="T0" fmla="*/ 3 w 5"/>
                <a:gd name="T1" fmla="*/ 0 h 868"/>
                <a:gd name="T2" fmla="*/ 4 w 5"/>
                <a:gd name="T3" fmla="*/ 217 h 868"/>
                <a:gd name="T4" fmla="*/ 3 w 5"/>
                <a:gd name="T5" fmla="*/ 326 h 868"/>
                <a:gd name="T6" fmla="*/ 4 w 5"/>
                <a:gd name="T7" fmla="*/ 434 h 868"/>
                <a:gd name="T8" fmla="*/ 4 w 5"/>
                <a:gd name="T9" fmla="*/ 651 h 868"/>
                <a:gd name="T10" fmla="*/ 4 w 5"/>
                <a:gd name="T11" fmla="*/ 760 h 868"/>
                <a:gd name="T12" fmla="*/ 3 w 5"/>
                <a:gd name="T13" fmla="*/ 868 h 868"/>
                <a:gd name="T14" fmla="*/ 2 w 5"/>
                <a:gd name="T15" fmla="*/ 868 h 868"/>
                <a:gd name="T16" fmla="*/ 1 w 5"/>
                <a:gd name="T17" fmla="*/ 760 h 868"/>
                <a:gd name="T18" fmla="*/ 0 w 5"/>
                <a:gd name="T19" fmla="*/ 651 h 868"/>
                <a:gd name="T20" fmla="*/ 1 w 5"/>
                <a:gd name="T21" fmla="*/ 434 h 868"/>
                <a:gd name="T22" fmla="*/ 2 w 5"/>
                <a:gd name="T23" fmla="*/ 326 h 868"/>
                <a:gd name="T24" fmla="*/ 1 w 5"/>
                <a:gd name="T25" fmla="*/ 217 h 868"/>
                <a:gd name="T26" fmla="*/ 2 w 5"/>
                <a:gd name="T27" fmla="*/ 0 h 868"/>
                <a:gd name="T28" fmla="*/ 3 w 5"/>
                <a:gd name="T29" fmla="*/ 0 h 8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5" h="868">
                  <a:moveTo>
                    <a:pt x="3" y="0"/>
                  </a:moveTo>
                  <a:cubicBezTo>
                    <a:pt x="4" y="73"/>
                    <a:pt x="4" y="145"/>
                    <a:pt x="4" y="217"/>
                  </a:cubicBezTo>
                  <a:cubicBezTo>
                    <a:pt x="4" y="253"/>
                    <a:pt x="3" y="290"/>
                    <a:pt x="3" y="326"/>
                  </a:cubicBezTo>
                  <a:cubicBezTo>
                    <a:pt x="3" y="362"/>
                    <a:pt x="3" y="398"/>
                    <a:pt x="4" y="434"/>
                  </a:cubicBezTo>
                  <a:cubicBezTo>
                    <a:pt x="4" y="507"/>
                    <a:pt x="5" y="579"/>
                    <a:pt x="4" y="651"/>
                  </a:cubicBezTo>
                  <a:cubicBezTo>
                    <a:pt x="5" y="687"/>
                    <a:pt x="4" y="724"/>
                    <a:pt x="4" y="760"/>
                  </a:cubicBezTo>
                  <a:cubicBezTo>
                    <a:pt x="4" y="796"/>
                    <a:pt x="3" y="832"/>
                    <a:pt x="3" y="868"/>
                  </a:cubicBezTo>
                  <a:cubicBezTo>
                    <a:pt x="2" y="868"/>
                    <a:pt x="2" y="868"/>
                    <a:pt x="2" y="868"/>
                  </a:cubicBezTo>
                  <a:cubicBezTo>
                    <a:pt x="2" y="832"/>
                    <a:pt x="1" y="796"/>
                    <a:pt x="1" y="760"/>
                  </a:cubicBezTo>
                  <a:cubicBezTo>
                    <a:pt x="1" y="724"/>
                    <a:pt x="0" y="687"/>
                    <a:pt x="0" y="651"/>
                  </a:cubicBezTo>
                  <a:cubicBezTo>
                    <a:pt x="0" y="579"/>
                    <a:pt x="1" y="507"/>
                    <a:pt x="1" y="434"/>
                  </a:cubicBezTo>
                  <a:cubicBezTo>
                    <a:pt x="2" y="398"/>
                    <a:pt x="2" y="362"/>
                    <a:pt x="2" y="326"/>
                  </a:cubicBezTo>
                  <a:cubicBezTo>
                    <a:pt x="2" y="290"/>
                    <a:pt x="1" y="253"/>
                    <a:pt x="1" y="217"/>
                  </a:cubicBezTo>
                  <a:cubicBezTo>
                    <a:pt x="0" y="145"/>
                    <a:pt x="1" y="73"/>
                    <a:pt x="2" y="0"/>
                  </a:cubicBezTo>
                  <a:lnTo>
                    <a:pt x="3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1" name="Полилиния 42"/>
            <p:cNvSpPr>
              <a:spLocks/>
            </p:cNvSpPr>
            <p:nvPr/>
          </p:nvSpPr>
          <p:spPr bwMode="auto">
            <a:xfrm>
              <a:off x="1350963" y="6038850"/>
              <a:ext cx="2736850" cy="11113"/>
            </a:xfrm>
            <a:custGeom>
              <a:avLst/>
              <a:gdLst>
                <a:gd name="T0" fmla="*/ 0 w 1216"/>
                <a:gd name="T1" fmla="*/ 2 h 5"/>
                <a:gd name="T2" fmla="*/ 304 w 1216"/>
                <a:gd name="T3" fmla="*/ 1 h 5"/>
                <a:gd name="T4" fmla="*/ 456 w 1216"/>
                <a:gd name="T5" fmla="*/ 2 h 5"/>
                <a:gd name="T6" fmla="*/ 608 w 1216"/>
                <a:gd name="T7" fmla="*/ 1 h 5"/>
                <a:gd name="T8" fmla="*/ 912 w 1216"/>
                <a:gd name="T9" fmla="*/ 0 h 5"/>
                <a:gd name="T10" fmla="*/ 1064 w 1216"/>
                <a:gd name="T11" fmla="*/ 1 h 5"/>
                <a:gd name="T12" fmla="*/ 1216 w 1216"/>
                <a:gd name="T13" fmla="*/ 2 h 5"/>
                <a:gd name="T14" fmla="*/ 1216 w 1216"/>
                <a:gd name="T15" fmla="*/ 2 h 5"/>
                <a:gd name="T16" fmla="*/ 1064 w 1216"/>
                <a:gd name="T17" fmla="*/ 4 h 5"/>
                <a:gd name="T18" fmla="*/ 912 w 1216"/>
                <a:gd name="T19" fmla="*/ 4 h 5"/>
                <a:gd name="T20" fmla="*/ 608 w 1216"/>
                <a:gd name="T21" fmla="*/ 3 h 5"/>
                <a:gd name="T22" fmla="*/ 456 w 1216"/>
                <a:gd name="T23" fmla="*/ 3 h 5"/>
                <a:gd name="T24" fmla="*/ 304 w 1216"/>
                <a:gd name="T25" fmla="*/ 4 h 5"/>
                <a:gd name="T26" fmla="*/ 0 w 1216"/>
                <a:gd name="T27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216" h="5">
                  <a:moveTo>
                    <a:pt x="0" y="2"/>
                  </a:moveTo>
                  <a:cubicBezTo>
                    <a:pt x="101" y="1"/>
                    <a:pt x="202" y="0"/>
                    <a:pt x="304" y="1"/>
                  </a:cubicBezTo>
                  <a:cubicBezTo>
                    <a:pt x="354" y="1"/>
                    <a:pt x="405" y="2"/>
                    <a:pt x="456" y="2"/>
                  </a:cubicBezTo>
                  <a:cubicBezTo>
                    <a:pt x="506" y="2"/>
                    <a:pt x="557" y="1"/>
                    <a:pt x="608" y="1"/>
                  </a:cubicBezTo>
                  <a:cubicBezTo>
                    <a:pt x="709" y="1"/>
                    <a:pt x="810" y="0"/>
                    <a:pt x="912" y="0"/>
                  </a:cubicBezTo>
                  <a:cubicBezTo>
                    <a:pt x="962" y="0"/>
                    <a:pt x="1013" y="1"/>
                    <a:pt x="1064" y="1"/>
                  </a:cubicBezTo>
                  <a:cubicBezTo>
                    <a:pt x="1114" y="1"/>
                    <a:pt x="1165" y="1"/>
                    <a:pt x="1216" y="2"/>
                  </a:cubicBezTo>
                  <a:cubicBezTo>
                    <a:pt x="1216" y="2"/>
                    <a:pt x="1216" y="2"/>
                    <a:pt x="1216" y="2"/>
                  </a:cubicBezTo>
                  <a:cubicBezTo>
                    <a:pt x="1165" y="3"/>
                    <a:pt x="1114" y="3"/>
                    <a:pt x="1064" y="4"/>
                  </a:cubicBezTo>
                  <a:cubicBezTo>
                    <a:pt x="1013" y="4"/>
                    <a:pt x="962" y="4"/>
                    <a:pt x="912" y="4"/>
                  </a:cubicBezTo>
                  <a:cubicBezTo>
                    <a:pt x="810" y="5"/>
                    <a:pt x="709" y="4"/>
                    <a:pt x="608" y="3"/>
                  </a:cubicBezTo>
                  <a:cubicBezTo>
                    <a:pt x="557" y="3"/>
                    <a:pt x="506" y="3"/>
                    <a:pt x="456" y="3"/>
                  </a:cubicBezTo>
                  <a:cubicBezTo>
                    <a:pt x="405" y="3"/>
                    <a:pt x="354" y="4"/>
                    <a:pt x="304" y="4"/>
                  </a:cubicBezTo>
                  <a:cubicBezTo>
                    <a:pt x="202" y="4"/>
                    <a:pt x="101" y="4"/>
                    <a:pt x="0" y="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2" name="Полилиния 43"/>
            <p:cNvSpPr>
              <a:spLocks/>
            </p:cNvSpPr>
            <p:nvPr/>
          </p:nvSpPr>
          <p:spPr bwMode="auto">
            <a:xfrm>
              <a:off x="1330325" y="3378200"/>
              <a:ext cx="2743200" cy="11113"/>
            </a:xfrm>
            <a:custGeom>
              <a:avLst/>
              <a:gdLst>
                <a:gd name="T0" fmla="*/ 0 w 1219"/>
                <a:gd name="T1" fmla="*/ 2 h 5"/>
                <a:gd name="T2" fmla="*/ 304 w 1219"/>
                <a:gd name="T3" fmla="*/ 1 h 5"/>
                <a:gd name="T4" fmla="*/ 457 w 1219"/>
                <a:gd name="T5" fmla="*/ 2 h 5"/>
                <a:gd name="T6" fmla="*/ 609 w 1219"/>
                <a:gd name="T7" fmla="*/ 1 h 5"/>
                <a:gd name="T8" fmla="*/ 914 w 1219"/>
                <a:gd name="T9" fmla="*/ 0 h 5"/>
                <a:gd name="T10" fmla="*/ 1067 w 1219"/>
                <a:gd name="T11" fmla="*/ 1 h 5"/>
                <a:gd name="T12" fmla="*/ 1219 w 1219"/>
                <a:gd name="T13" fmla="*/ 2 h 5"/>
                <a:gd name="T14" fmla="*/ 1219 w 1219"/>
                <a:gd name="T15" fmla="*/ 3 h 5"/>
                <a:gd name="T16" fmla="*/ 1067 w 1219"/>
                <a:gd name="T17" fmla="*/ 4 h 5"/>
                <a:gd name="T18" fmla="*/ 914 w 1219"/>
                <a:gd name="T19" fmla="*/ 4 h 5"/>
                <a:gd name="T20" fmla="*/ 609 w 1219"/>
                <a:gd name="T21" fmla="*/ 3 h 5"/>
                <a:gd name="T22" fmla="*/ 457 w 1219"/>
                <a:gd name="T23" fmla="*/ 3 h 5"/>
                <a:gd name="T24" fmla="*/ 304 w 1219"/>
                <a:gd name="T25" fmla="*/ 4 h 5"/>
                <a:gd name="T26" fmla="*/ 0 w 1219"/>
                <a:gd name="T27" fmla="*/ 3 h 5"/>
                <a:gd name="T28" fmla="*/ 0 w 1219"/>
                <a:gd name="T29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219" h="5">
                  <a:moveTo>
                    <a:pt x="0" y="2"/>
                  </a:moveTo>
                  <a:cubicBezTo>
                    <a:pt x="101" y="1"/>
                    <a:pt x="203" y="0"/>
                    <a:pt x="304" y="1"/>
                  </a:cubicBezTo>
                  <a:cubicBezTo>
                    <a:pt x="355" y="1"/>
                    <a:pt x="406" y="2"/>
                    <a:pt x="457" y="2"/>
                  </a:cubicBezTo>
                  <a:cubicBezTo>
                    <a:pt x="508" y="2"/>
                    <a:pt x="559" y="1"/>
                    <a:pt x="609" y="1"/>
                  </a:cubicBezTo>
                  <a:cubicBezTo>
                    <a:pt x="711" y="1"/>
                    <a:pt x="813" y="0"/>
                    <a:pt x="914" y="0"/>
                  </a:cubicBezTo>
                  <a:cubicBezTo>
                    <a:pt x="965" y="0"/>
                    <a:pt x="1016" y="1"/>
                    <a:pt x="1067" y="1"/>
                  </a:cubicBezTo>
                  <a:cubicBezTo>
                    <a:pt x="1117" y="1"/>
                    <a:pt x="1168" y="1"/>
                    <a:pt x="1219" y="2"/>
                  </a:cubicBezTo>
                  <a:cubicBezTo>
                    <a:pt x="1219" y="3"/>
                    <a:pt x="1219" y="3"/>
                    <a:pt x="1219" y="3"/>
                  </a:cubicBezTo>
                  <a:cubicBezTo>
                    <a:pt x="1168" y="3"/>
                    <a:pt x="1117" y="4"/>
                    <a:pt x="1067" y="4"/>
                  </a:cubicBezTo>
                  <a:cubicBezTo>
                    <a:pt x="1016" y="4"/>
                    <a:pt x="965" y="4"/>
                    <a:pt x="914" y="4"/>
                  </a:cubicBezTo>
                  <a:cubicBezTo>
                    <a:pt x="813" y="5"/>
                    <a:pt x="711" y="4"/>
                    <a:pt x="609" y="3"/>
                  </a:cubicBezTo>
                  <a:cubicBezTo>
                    <a:pt x="559" y="3"/>
                    <a:pt x="508" y="3"/>
                    <a:pt x="457" y="3"/>
                  </a:cubicBezTo>
                  <a:cubicBezTo>
                    <a:pt x="406" y="3"/>
                    <a:pt x="355" y="4"/>
                    <a:pt x="304" y="4"/>
                  </a:cubicBezTo>
                  <a:cubicBezTo>
                    <a:pt x="203" y="4"/>
                    <a:pt x="101" y="4"/>
                    <a:pt x="0" y="3"/>
                  </a:cubicBezTo>
                  <a:lnTo>
                    <a:pt x="0" y="2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3" name="Полилиния 44"/>
            <p:cNvSpPr>
              <a:spLocks/>
            </p:cNvSpPr>
            <p:nvPr/>
          </p:nvSpPr>
          <p:spPr bwMode="auto">
            <a:xfrm>
              <a:off x="4443413" y="3759200"/>
              <a:ext cx="9525" cy="1919288"/>
            </a:xfrm>
            <a:custGeom>
              <a:avLst/>
              <a:gdLst>
                <a:gd name="T0" fmla="*/ 2 w 4"/>
                <a:gd name="T1" fmla="*/ 853 h 853"/>
                <a:gd name="T2" fmla="*/ 0 w 4"/>
                <a:gd name="T3" fmla="*/ 640 h 853"/>
                <a:gd name="T4" fmla="*/ 1 w 4"/>
                <a:gd name="T5" fmla="*/ 533 h 853"/>
                <a:gd name="T6" fmla="*/ 1 w 4"/>
                <a:gd name="T7" fmla="*/ 427 h 853"/>
                <a:gd name="T8" fmla="*/ 0 w 4"/>
                <a:gd name="T9" fmla="*/ 213 h 853"/>
                <a:gd name="T10" fmla="*/ 0 w 4"/>
                <a:gd name="T11" fmla="*/ 107 h 853"/>
                <a:gd name="T12" fmla="*/ 2 w 4"/>
                <a:gd name="T13" fmla="*/ 0 h 853"/>
                <a:gd name="T14" fmla="*/ 2 w 4"/>
                <a:gd name="T15" fmla="*/ 0 h 853"/>
                <a:gd name="T16" fmla="*/ 3 w 4"/>
                <a:gd name="T17" fmla="*/ 107 h 853"/>
                <a:gd name="T18" fmla="*/ 4 w 4"/>
                <a:gd name="T19" fmla="*/ 213 h 853"/>
                <a:gd name="T20" fmla="*/ 3 w 4"/>
                <a:gd name="T21" fmla="*/ 427 h 853"/>
                <a:gd name="T22" fmla="*/ 2 w 4"/>
                <a:gd name="T23" fmla="*/ 533 h 853"/>
                <a:gd name="T24" fmla="*/ 3 w 4"/>
                <a:gd name="T25" fmla="*/ 640 h 853"/>
                <a:gd name="T26" fmla="*/ 2 w 4"/>
                <a:gd name="T27" fmla="*/ 853 h 8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" h="853">
                  <a:moveTo>
                    <a:pt x="2" y="853"/>
                  </a:moveTo>
                  <a:cubicBezTo>
                    <a:pt x="0" y="782"/>
                    <a:pt x="0" y="711"/>
                    <a:pt x="0" y="640"/>
                  </a:cubicBezTo>
                  <a:cubicBezTo>
                    <a:pt x="0" y="604"/>
                    <a:pt x="1" y="569"/>
                    <a:pt x="1" y="533"/>
                  </a:cubicBezTo>
                  <a:cubicBezTo>
                    <a:pt x="1" y="498"/>
                    <a:pt x="1" y="462"/>
                    <a:pt x="1" y="427"/>
                  </a:cubicBezTo>
                  <a:cubicBezTo>
                    <a:pt x="0" y="356"/>
                    <a:pt x="0" y="284"/>
                    <a:pt x="0" y="213"/>
                  </a:cubicBezTo>
                  <a:cubicBezTo>
                    <a:pt x="0" y="178"/>
                    <a:pt x="0" y="142"/>
                    <a:pt x="0" y="107"/>
                  </a:cubicBezTo>
                  <a:cubicBezTo>
                    <a:pt x="1" y="71"/>
                    <a:pt x="1" y="36"/>
                    <a:pt x="2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3" y="36"/>
                    <a:pt x="3" y="71"/>
                    <a:pt x="3" y="107"/>
                  </a:cubicBezTo>
                  <a:cubicBezTo>
                    <a:pt x="4" y="142"/>
                    <a:pt x="4" y="178"/>
                    <a:pt x="4" y="213"/>
                  </a:cubicBezTo>
                  <a:cubicBezTo>
                    <a:pt x="4" y="284"/>
                    <a:pt x="3" y="356"/>
                    <a:pt x="3" y="427"/>
                  </a:cubicBezTo>
                  <a:cubicBezTo>
                    <a:pt x="3" y="462"/>
                    <a:pt x="2" y="498"/>
                    <a:pt x="2" y="533"/>
                  </a:cubicBezTo>
                  <a:cubicBezTo>
                    <a:pt x="3" y="569"/>
                    <a:pt x="3" y="604"/>
                    <a:pt x="3" y="640"/>
                  </a:cubicBezTo>
                  <a:cubicBezTo>
                    <a:pt x="4" y="711"/>
                    <a:pt x="3" y="782"/>
                    <a:pt x="2" y="85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4" name="Полилиния 45"/>
            <p:cNvSpPr>
              <a:spLocks noEditPoints="1"/>
            </p:cNvSpPr>
            <p:nvPr/>
          </p:nvSpPr>
          <p:spPr bwMode="auto">
            <a:xfrm>
              <a:off x="903288" y="5772150"/>
              <a:ext cx="341313" cy="331788"/>
            </a:xfrm>
            <a:custGeom>
              <a:avLst/>
              <a:gdLst>
                <a:gd name="T0" fmla="*/ 127 w 152"/>
                <a:gd name="T1" fmla="*/ 122 h 148"/>
                <a:gd name="T2" fmla="*/ 84 w 152"/>
                <a:gd name="T3" fmla="*/ 134 h 148"/>
                <a:gd name="T4" fmla="*/ 112 w 152"/>
                <a:gd name="T5" fmla="*/ 131 h 148"/>
                <a:gd name="T6" fmla="*/ 48 w 152"/>
                <a:gd name="T7" fmla="*/ 142 h 148"/>
                <a:gd name="T8" fmla="*/ 4 w 152"/>
                <a:gd name="T9" fmla="*/ 95 h 148"/>
                <a:gd name="T10" fmla="*/ 20 w 152"/>
                <a:gd name="T11" fmla="*/ 61 h 148"/>
                <a:gd name="T12" fmla="*/ 26 w 152"/>
                <a:gd name="T13" fmla="*/ 58 h 148"/>
                <a:gd name="T14" fmla="*/ 31 w 152"/>
                <a:gd name="T15" fmla="*/ 23 h 148"/>
                <a:gd name="T16" fmla="*/ 19 w 152"/>
                <a:gd name="T17" fmla="*/ 0 h 148"/>
                <a:gd name="T18" fmla="*/ 33 w 152"/>
                <a:gd name="T19" fmla="*/ 57 h 148"/>
                <a:gd name="T20" fmla="*/ 41 w 152"/>
                <a:gd name="T21" fmla="*/ 63 h 148"/>
                <a:gd name="T22" fmla="*/ 36 w 152"/>
                <a:gd name="T23" fmla="*/ 80 h 148"/>
                <a:gd name="T24" fmla="*/ 26 w 152"/>
                <a:gd name="T25" fmla="*/ 67 h 148"/>
                <a:gd name="T26" fmla="*/ 64 w 152"/>
                <a:gd name="T27" fmla="*/ 132 h 148"/>
                <a:gd name="T28" fmla="*/ 84 w 152"/>
                <a:gd name="T29" fmla="*/ 112 h 148"/>
                <a:gd name="T30" fmla="*/ 77 w 152"/>
                <a:gd name="T31" fmla="*/ 131 h 148"/>
                <a:gd name="T32" fmla="*/ 152 w 152"/>
                <a:gd name="T33" fmla="*/ 129 h 148"/>
                <a:gd name="T34" fmla="*/ 114 w 152"/>
                <a:gd name="T35" fmla="*/ 131 h 148"/>
                <a:gd name="T36" fmla="*/ 127 w 152"/>
                <a:gd name="T37" fmla="*/ 122 h 148"/>
                <a:gd name="T38" fmla="*/ 74 w 152"/>
                <a:gd name="T39" fmla="*/ 128 h 148"/>
                <a:gd name="T40" fmla="*/ 68 w 152"/>
                <a:gd name="T41" fmla="*/ 112 h 148"/>
                <a:gd name="T42" fmla="*/ 66 w 152"/>
                <a:gd name="T43" fmla="*/ 117 h 148"/>
                <a:gd name="T44" fmla="*/ 66 w 152"/>
                <a:gd name="T45" fmla="*/ 125 h 148"/>
                <a:gd name="T46" fmla="*/ 73 w 152"/>
                <a:gd name="T47" fmla="*/ 128 h 148"/>
                <a:gd name="T48" fmla="*/ 74 w 152"/>
                <a:gd name="T49" fmla="*/ 114 h 148"/>
                <a:gd name="T50" fmla="*/ 74 w 152"/>
                <a:gd name="T51" fmla="*/ 128 h 148"/>
                <a:gd name="T52" fmla="*/ 9 w 152"/>
                <a:gd name="T53" fmla="*/ 88 h 148"/>
                <a:gd name="T54" fmla="*/ 56 w 152"/>
                <a:gd name="T55" fmla="*/ 135 h 148"/>
                <a:gd name="T56" fmla="*/ 9 w 152"/>
                <a:gd name="T57" fmla="*/ 88 h 148"/>
                <a:gd name="T58" fmla="*/ 37 w 152"/>
                <a:gd name="T59" fmla="*/ 61 h 148"/>
                <a:gd name="T60" fmla="*/ 31 w 152"/>
                <a:gd name="T61" fmla="*/ 77 h 148"/>
                <a:gd name="T62" fmla="*/ 37 w 152"/>
                <a:gd name="T63" fmla="*/ 61 h 148"/>
                <a:gd name="T64" fmla="*/ 30 w 152"/>
                <a:gd name="T65" fmla="*/ 57 h 148"/>
                <a:gd name="T66" fmla="*/ 33 w 152"/>
                <a:gd name="T67" fmla="*/ 31 h 148"/>
                <a:gd name="T68" fmla="*/ 30 w 152"/>
                <a:gd name="T69" fmla="*/ 57 h 148"/>
                <a:gd name="T70" fmla="*/ 30 w 152"/>
                <a:gd name="T71" fmla="*/ 61 h 148"/>
                <a:gd name="T72" fmla="*/ 30 w 152"/>
                <a:gd name="T73" fmla="*/ 74 h 148"/>
                <a:gd name="T74" fmla="*/ 30 w 152"/>
                <a:gd name="T75" fmla="*/ 61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52" h="148">
                  <a:moveTo>
                    <a:pt x="127" y="122"/>
                  </a:moveTo>
                  <a:cubicBezTo>
                    <a:pt x="115" y="118"/>
                    <a:pt x="99" y="137"/>
                    <a:pt x="84" y="134"/>
                  </a:cubicBezTo>
                  <a:cubicBezTo>
                    <a:pt x="92" y="142"/>
                    <a:pt x="106" y="130"/>
                    <a:pt x="112" y="131"/>
                  </a:cubicBezTo>
                  <a:cubicBezTo>
                    <a:pt x="95" y="147"/>
                    <a:pt x="66" y="127"/>
                    <a:pt x="48" y="142"/>
                  </a:cubicBezTo>
                  <a:cubicBezTo>
                    <a:pt x="19" y="142"/>
                    <a:pt x="1" y="123"/>
                    <a:pt x="4" y="95"/>
                  </a:cubicBezTo>
                  <a:cubicBezTo>
                    <a:pt x="6" y="82"/>
                    <a:pt x="19" y="74"/>
                    <a:pt x="20" y="61"/>
                  </a:cubicBezTo>
                  <a:cubicBezTo>
                    <a:pt x="23" y="58"/>
                    <a:pt x="22" y="60"/>
                    <a:pt x="26" y="58"/>
                  </a:cubicBezTo>
                  <a:cubicBezTo>
                    <a:pt x="25" y="45"/>
                    <a:pt x="33" y="34"/>
                    <a:pt x="31" y="23"/>
                  </a:cubicBezTo>
                  <a:cubicBezTo>
                    <a:pt x="30" y="12"/>
                    <a:pt x="19" y="8"/>
                    <a:pt x="19" y="0"/>
                  </a:cubicBezTo>
                  <a:cubicBezTo>
                    <a:pt x="36" y="7"/>
                    <a:pt x="41" y="36"/>
                    <a:pt x="33" y="57"/>
                  </a:cubicBezTo>
                  <a:cubicBezTo>
                    <a:pt x="34" y="60"/>
                    <a:pt x="40" y="59"/>
                    <a:pt x="41" y="63"/>
                  </a:cubicBezTo>
                  <a:cubicBezTo>
                    <a:pt x="43" y="69"/>
                    <a:pt x="40" y="75"/>
                    <a:pt x="36" y="80"/>
                  </a:cubicBezTo>
                  <a:cubicBezTo>
                    <a:pt x="27" y="79"/>
                    <a:pt x="20" y="74"/>
                    <a:pt x="26" y="67"/>
                  </a:cubicBezTo>
                  <a:cubicBezTo>
                    <a:pt x="1" y="88"/>
                    <a:pt x="14" y="148"/>
                    <a:pt x="64" y="132"/>
                  </a:cubicBezTo>
                  <a:cubicBezTo>
                    <a:pt x="54" y="118"/>
                    <a:pt x="73" y="97"/>
                    <a:pt x="84" y="112"/>
                  </a:cubicBezTo>
                  <a:cubicBezTo>
                    <a:pt x="86" y="123"/>
                    <a:pt x="81" y="126"/>
                    <a:pt x="77" y="131"/>
                  </a:cubicBezTo>
                  <a:cubicBezTo>
                    <a:pt x="101" y="137"/>
                    <a:pt x="133" y="102"/>
                    <a:pt x="152" y="129"/>
                  </a:cubicBezTo>
                  <a:cubicBezTo>
                    <a:pt x="143" y="117"/>
                    <a:pt x="124" y="124"/>
                    <a:pt x="114" y="131"/>
                  </a:cubicBezTo>
                  <a:cubicBezTo>
                    <a:pt x="116" y="126"/>
                    <a:pt x="123" y="126"/>
                    <a:pt x="127" y="122"/>
                  </a:cubicBezTo>
                  <a:close/>
                  <a:moveTo>
                    <a:pt x="74" y="128"/>
                  </a:moveTo>
                  <a:cubicBezTo>
                    <a:pt x="91" y="127"/>
                    <a:pt x="78" y="98"/>
                    <a:pt x="68" y="112"/>
                  </a:cubicBezTo>
                  <a:cubicBezTo>
                    <a:pt x="75" y="112"/>
                    <a:pt x="69" y="117"/>
                    <a:pt x="66" y="117"/>
                  </a:cubicBezTo>
                  <a:cubicBezTo>
                    <a:pt x="66" y="119"/>
                    <a:pt x="66" y="122"/>
                    <a:pt x="66" y="125"/>
                  </a:cubicBezTo>
                  <a:cubicBezTo>
                    <a:pt x="68" y="126"/>
                    <a:pt x="69" y="128"/>
                    <a:pt x="73" y="128"/>
                  </a:cubicBezTo>
                  <a:cubicBezTo>
                    <a:pt x="75" y="124"/>
                    <a:pt x="80" y="117"/>
                    <a:pt x="74" y="114"/>
                  </a:cubicBezTo>
                  <a:cubicBezTo>
                    <a:pt x="84" y="115"/>
                    <a:pt x="78" y="125"/>
                    <a:pt x="74" y="128"/>
                  </a:cubicBezTo>
                  <a:close/>
                  <a:moveTo>
                    <a:pt x="9" y="88"/>
                  </a:moveTo>
                  <a:cubicBezTo>
                    <a:pt x="0" y="121"/>
                    <a:pt x="28" y="148"/>
                    <a:pt x="56" y="135"/>
                  </a:cubicBezTo>
                  <a:cubicBezTo>
                    <a:pt x="20" y="145"/>
                    <a:pt x="13" y="115"/>
                    <a:pt x="9" y="88"/>
                  </a:cubicBezTo>
                  <a:close/>
                  <a:moveTo>
                    <a:pt x="37" y="61"/>
                  </a:moveTo>
                  <a:cubicBezTo>
                    <a:pt x="38" y="69"/>
                    <a:pt x="34" y="72"/>
                    <a:pt x="31" y="77"/>
                  </a:cubicBezTo>
                  <a:cubicBezTo>
                    <a:pt x="40" y="78"/>
                    <a:pt x="42" y="66"/>
                    <a:pt x="37" y="61"/>
                  </a:cubicBezTo>
                  <a:close/>
                  <a:moveTo>
                    <a:pt x="30" y="57"/>
                  </a:moveTo>
                  <a:cubicBezTo>
                    <a:pt x="30" y="49"/>
                    <a:pt x="38" y="40"/>
                    <a:pt x="33" y="31"/>
                  </a:cubicBezTo>
                  <a:cubicBezTo>
                    <a:pt x="34" y="41"/>
                    <a:pt x="26" y="49"/>
                    <a:pt x="30" y="57"/>
                  </a:cubicBezTo>
                  <a:close/>
                  <a:moveTo>
                    <a:pt x="30" y="61"/>
                  </a:moveTo>
                  <a:cubicBezTo>
                    <a:pt x="28" y="63"/>
                    <a:pt x="27" y="72"/>
                    <a:pt x="30" y="74"/>
                  </a:cubicBezTo>
                  <a:cubicBezTo>
                    <a:pt x="33" y="70"/>
                    <a:pt x="36" y="63"/>
                    <a:pt x="30" y="6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5" name="Полилиния 46"/>
            <p:cNvSpPr>
              <a:spLocks noEditPoints="1"/>
            </p:cNvSpPr>
            <p:nvPr/>
          </p:nvSpPr>
          <p:spPr bwMode="auto">
            <a:xfrm>
              <a:off x="906463" y="5768975"/>
              <a:ext cx="341313" cy="323850"/>
            </a:xfrm>
            <a:custGeom>
              <a:avLst/>
              <a:gdLst>
                <a:gd name="T0" fmla="*/ 2 w 151"/>
                <a:gd name="T1" fmla="*/ 96 h 144"/>
                <a:gd name="T2" fmla="*/ 21 w 151"/>
                <a:gd name="T3" fmla="*/ 59 h 144"/>
                <a:gd name="T4" fmla="*/ 22 w 151"/>
                <a:gd name="T5" fmla="*/ 12 h 144"/>
                <a:gd name="T6" fmla="*/ 32 w 151"/>
                <a:gd name="T7" fmla="*/ 58 h 144"/>
                <a:gd name="T8" fmla="*/ 34 w 151"/>
                <a:gd name="T9" fmla="*/ 81 h 144"/>
                <a:gd name="T10" fmla="*/ 15 w 151"/>
                <a:gd name="T11" fmla="*/ 112 h 144"/>
                <a:gd name="T12" fmla="*/ 73 w 151"/>
                <a:gd name="T13" fmla="*/ 107 h 144"/>
                <a:gd name="T14" fmla="*/ 76 w 151"/>
                <a:gd name="T15" fmla="*/ 131 h 144"/>
                <a:gd name="T16" fmla="*/ 151 w 151"/>
                <a:gd name="T17" fmla="*/ 130 h 144"/>
                <a:gd name="T18" fmla="*/ 110 w 151"/>
                <a:gd name="T19" fmla="*/ 134 h 144"/>
                <a:gd name="T20" fmla="*/ 66 w 151"/>
                <a:gd name="T21" fmla="*/ 138 h 144"/>
                <a:gd name="T22" fmla="*/ 12 w 151"/>
                <a:gd name="T23" fmla="*/ 128 h 144"/>
                <a:gd name="T24" fmla="*/ 86 w 151"/>
                <a:gd name="T25" fmla="*/ 138 h 144"/>
                <a:gd name="T26" fmla="*/ 86 w 151"/>
                <a:gd name="T27" fmla="*/ 134 h 144"/>
                <a:gd name="T28" fmla="*/ 75 w 151"/>
                <a:gd name="T29" fmla="*/ 133 h 144"/>
                <a:gd name="T30" fmla="*/ 77 w 151"/>
                <a:gd name="T31" fmla="*/ 128 h 144"/>
                <a:gd name="T32" fmla="*/ 66 w 151"/>
                <a:gd name="T33" fmla="*/ 128 h 144"/>
                <a:gd name="T34" fmla="*/ 64 w 151"/>
                <a:gd name="T35" fmla="*/ 117 h 144"/>
                <a:gd name="T36" fmla="*/ 65 w 151"/>
                <a:gd name="T37" fmla="*/ 114 h 144"/>
                <a:gd name="T38" fmla="*/ 63 w 151"/>
                <a:gd name="T39" fmla="*/ 133 h 144"/>
                <a:gd name="T40" fmla="*/ 54 w 151"/>
                <a:gd name="T41" fmla="*/ 137 h 144"/>
                <a:gd name="T42" fmla="*/ 7 w 151"/>
                <a:gd name="T43" fmla="*/ 86 h 144"/>
                <a:gd name="T44" fmla="*/ 41 w 151"/>
                <a:gd name="T45" fmla="*/ 139 h 144"/>
                <a:gd name="T46" fmla="*/ 92 w 151"/>
                <a:gd name="T47" fmla="*/ 138 h 144"/>
                <a:gd name="T48" fmla="*/ 41 w 151"/>
                <a:gd name="T49" fmla="*/ 137 h 144"/>
                <a:gd name="T50" fmla="*/ 26 w 151"/>
                <a:gd name="T51" fmla="*/ 65 h 144"/>
                <a:gd name="T52" fmla="*/ 32 w 151"/>
                <a:gd name="T53" fmla="*/ 64 h 144"/>
                <a:gd name="T54" fmla="*/ 26 w 151"/>
                <a:gd name="T55" fmla="*/ 72 h 144"/>
                <a:gd name="T56" fmla="*/ 33 w 151"/>
                <a:gd name="T57" fmla="*/ 80 h 144"/>
                <a:gd name="T58" fmla="*/ 38 w 151"/>
                <a:gd name="T59" fmla="*/ 73 h 144"/>
                <a:gd name="T60" fmla="*/ 28 w 151"/>
                <a:gd name="T61" fmla="*/ 78 h 144"/>
                <a:gd name="T62" fmla="*/ 34 w 151"/>
                <a:gd name="T63" fmla="*/ 61 h 144"/>
                <a:gd name="T64" fmla="*/ 18 w 151"/>
                <a:gd name="T65" fmla="*/ 2 h 144"/>
                <a:gd name="T66" fmla="*/ 31 w 151"/>
                <a:gd name="T67" fmla="*/ 32 h 144"/>
                <a:gd name="T68" fmla="*/ 27 w 151"/>
                <a:gd name="T69" fmla="*/ 58 h 144"/>
                <a:gd name="T70" fmla="*/ 28 w 151"/>
                <a:gd name="T71" fmla="*/ 42 h 144"/>
                <a:gd name="T72" fmla="*/ 21 w 151"/>
                <a:gd name="T73" fmla="*/ 61 h 144"/>
                <a:gd name="T74" fmla="*/ 7 w 151"/>
                <a:gd name="T75" fmla="*/ 86 h 144"/>
                <a:gd name="T76" fmla="*/ 110 w 151"/>
                <a:gd name="T77" fmla="*/ 131 h 144"/>
                <a:gd name="T78" fmla="*/ 121 w 151"/>
                <a:gd name="T79" fmla="*/ 123 h 144"/>
                <a:gd name="T80" fmla="*/ 67 w 151"/>
                <a:gd name="T81" fmla="*/ 127 h 144"/>
                <a:gd name="T82" fmla="*/ 74 w 151"/>
                <a:gd name="T83" fmla="*/ 118 h 144"/>
                <a:gd name="T84" fmla="*/ 64 w 151"/>
                <a:gd name="T85" fmla="*/ 118 h 144"/>
                <a:gd name="T86" fmla="*/ 75 w 151"/>
                <a:gd name="T87" fmla="*/ 118 h 144"/>
                <a:gd name="T88" fmla="*/ 70 w 151"/>
                <a:gd name="T89" fmla="*/ 114 h 144"/>
                <a:gd name="T90" fmla="*/ 79 w 151"/>
                <a:gd name="T91" fmla="*/ 120 h 144"/>
                <a:gd name="T92" fmla="*/ 122 w 151"/>
                <a:gd name="T93" fmla="*/ 122 h 144"/>
                <a:gd name="T94" fmla="*/ 123 w 151"/>
                <a:gd name="T95" fmla="*/ 125 h 144"/>
                <a:gd name="T96" fmla="*/ 122 w 151"/>
                <a:gd name="T97" fmla="*/ 122 h 144"/>
                <a:gd name="T98" fmla="*/ 81 w 151"/>
                <a:gd name="T99" fmla="*/ 114 h 144"/>
                <a:gd name="T100" fmla="*/ 32 w 151"/>
                <a:gd name="T101" fmla="*/ 74 h 144"/>
                <a:gd name="T102" fmla="*/ 28 w 151"/>
                <a:gd name="T103" fmla="*/ 63 h 144"/>
                <a:gd name="T104" fmla="*/ 28 w 151"/>
                <a:gd name="T105" fmla="*/ 63 h 144"/>
                <a:gd name="T106" fmla="*/ 29 w 151"/>
                <a:gd name="T107" fmla="*/ 49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51" h="144">
                  <a:moveTo>
                    <a:pt x="47" y="144"/>
                  </a:moveTo>
                  <a:cubicBezTo>
                    <a:pt x="46" y="144"/>
                    <a:pt x="46" y="144"/>
                    <a:pt x="46" y="144"/>
                  </a:cubicBezTo>
                  <a:cubicBezTo>
                    <a:pt x="32" y="144"/>
                    <a:pt x="19" y="139"/>
                    <a:pt x="11" y="129"/>
                  </a:cubicBezTo>
                  <a:cubicBezTo>
                    <a:pt x="3" y="121"/>
                    <a:pt x="0" y="109"/>
                    <a:pt x="2" y="96"/>
                  </a:cubicBezTo>
                  <a:cubicBezTo>
                    <a:pt x="3" y="90"/>
                    <a:pt x="6" y="84"/>
                    <a:pt x="10" y="79"/>
                  </a:cubicBezTo>
                  <a:cubicBezTo>
                    <a:pt x="13" y="73"/>
                    <a:pt x="17" y="68"/>
                    <a:pt x="17" y="62"/>
                  </a:cubicBezTo>
                  <a:cubicBezTo>
                    <a:pt x="17" y="62"/>
                    <a:pt x="17" y="62"/>
                    <a:pt x="17" y="62"/>
                  </a:cubicBezTo>
                  <a:cubicBezTo>
                    <a:pt x="19" y="60"/>
                    <a:pt x="20" y="59"/>
                    <a:pt x="21" y="59"/>
                  </a:cubicBezTo>
                  <a:cubicBezTo>
                    <a:pt x="21" y="59"/>
                    <a:pt x="22" y="59"/>
                    <a:pt x="23" y="59"/>
                  </a:cubicBezTo>
                  <a:cubicBezTo>
                    <a:pt x="23" y="53"/>
                    <a:pt x="24" y="47"/>
                    <a:pt x="26" y="41"/>
                  </a:cubicBezTo>
                  <a:cubicBezTo>
                    <a:pt x="28" y="35"/>
                    <a:pt x="30" y="30"/>
                    <a:pt x="29" y="24"/>
                  </a:cubicBezTo>
                  <a:cubicBezTo>
                    <a:pt x="28" y="19"/>
                    <a:pt x="25" y="15"/>
                    <a:pt x="22" y="12"/>
                  </a:cubicBezTo>
                  <a:cubicBezTo>
                    <a:pt x="19" y="8"/>
                    <a:pt x="16" y="5"/>
                    <a:pt x="16" y="1"/>
                  </a:cubicBezTo>
                  <a:cubicBezTo>
                    <a:pt x="16" y="0"/>
                    <a:pt x="16" y="0"/>
                    <a:pt x="16" y="0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35" y="8"/>
                    <a:pt x="40" y="37"/>
                    <a:pt x="32" y="58"/>
                  </a:cubicBezTo>
                  <a:cubicBezTo>
                    <a:pt x="32" y="59"/>
                    <a:pt x="34" y="59"/>
                    <a:pt x="35" y="60"/>
                  </a:cubicBezTo>
                  <a:cubicBezTo>
                    <a:pt x="37" y="61"/>
                    <a:pt x="39" y="61"/>
                    <a:pt x="40" y="63"/>
                  </a:cubicBezTo>
                  <a:cubicBezTo>
                    <a:pt x="43" y="72"/>
                    <a:pt x="37" y="78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28" y="81"/>
                    <a:pt x="23" y="79"/>
                    <a:pt x="22" y="76"/>
                  </a:cubicBezTo>
                  <a:cubicBezTo>
                    <a:pt x="21" y="75"/>
                    <a:pt x="21" y="73"/>
                    <a:pt x="21" y="71"/>
                  </a:cubicBezTo>
                  <a:cubicBezTo>
                    <a:pt x="12" y="82"/>
                    <a:pt x="10" y="98"/>
                    <a:pt x="15" y="112"/>
                  </a:cubicBezTo>
                  <a:cubicBezTo>
                    <a:pt x="20" y="127"/>
                    <a:pt x="32" y="135"/>
                    <a:pt x="46" y="135"/>
                  </a:cubicBezTo>
                  <a:cubicBezTo>
                    <a:pt x="51" y="135"/>
                    <a:pt x="56" y="134"/>
                    <a:pt x="61" y="133"/>
                  </a:cubicBezTo>
                  <a:cubicBezTo>
                    <a:pt x="58" y="128"/>
                    <a:pt x="57" y="122"/>
                    <a:pt x="60" y="116"/>
                  </a:cubicBezTo>
                  <a:cubicBezTo>
                    <a:pt x="63" y="111"/>
                    <a:pt x="68" y="107"/>
                    <a:pt x="73" y="107"/>
                  </a:cubicBezTo>
                  <a:cubicBezTo>
                    <a:pt x="75" y="107"/>
                    <a:pt x="79" y="108"/>
                    <a:pt x="83" y="113"/>
                  </a:cubicBezTo>
                  <a:cubicBezTo>
                    <a:pt x="83" y="113"/>
                    <a:pt x="83" y="113"/>
                    <a:pt x="83" y="113"/>
                  </a:cubicBezTo>
                  <a:cubicBezTo>
                    <a:pt x="84" y="122"/>
                    <a:pt x="81" y="126"/>
                    <a:pt x="77" y="130"/>
                  </a:cubicBezTo>
                  <a:cubicBezTo>
                    <a:pt x="77" y="130"/>
                    <a:pt x="77" y="131"/>
                    <a:pt x="76" y="131"/>
                  </a:cubicBezTo>
                  <a:cubicBezTo>
                    <a:pt x="78" y="132"/>
                    <a:pt x="80" y="132"/>
                    <a:pt x="82" y="132"/>
                  </a:cubicBezTo>
                  <a:cubicBezTo>
                    <a:pt x="90" y="132"/>
                    <a:pt x="98" y="129"/>
                    <a:pt x="107" y="125"/>
                  </a:cubicBezTo>
                  <a:cubicBezTo>
                    <a:pt x="115" y="122"/>
                    <a:pt x="123" y="119"/>
                    <a:pt x="131" y="119"/>
                  </a:cubicBezTo>
                  <a:cubicBezTo>
                    <a:pt x="139" y="119"/>
                    <a:pt x="146" y="123"/>
                    <a:pt x="151" y="130"/>
                  </a:cubicBezTo>
                  <a:cubicBezTo>
                    <a:pt x="150" y="131"/>
                    <a:pt x="150" y="131"/>
                    <a:pt x="150" y="131"/>
                  </a:cubicBezTo>
                  <a:cubicBezTo>
                    <a:pt x="146" y="127"/>
                    <a:pt x="142" y="124"/>
                    <a:pt x="136" y="124"/>
                  </a:cubicBezTo>
                  <a:cubicBezTo>
                    <a:pt x="126" y="124"/>
                    <a:pt x="115" y="131"/>
                    <a:pt x="112" y="132"/>
                  </a:cubicBezTo>
                  <a:cubicBezTo>
                    <a:pt x="110" y="134"/>
                    <a:pt x="110" y="134"/>
                    <a:pt x="110" y="134"/>
                  </a:cubicBezTo>
                  <a:cubicBezTo>
                    <a:pt x="110" y="133"/>
                    <a:pt x="110" y="133"/>
                    <a:pt x="110" y="133"/>
                  </a:cubicBezTo>
                  <a:cubicBezTo>
                    <a:pt x="105" y="137"/>
                    <a:pt x="99" y="139"/>
                    <a:pt x="90" y="139"/>
                  </a:cubicBezTo>
                  <a:cubicBezTo>
                    <a:pt x="86" y="139"/>
                    <a:pt x="82" y="139"/>
                    <a:pt x="78" y="139"/>
                  </a:cubicBezTo>
                  <a:cubicBezTo>
                    <a:pt x="74" y="138"/>
                    <a:pt x="70" y="138"/>
                    <a:pt x="66" y="138"/>
                  </a:cubicBezTo>
                  <a:cubicBezTo>
                    <a:pt x="58" y="138"/>
                    <a:pt x="52" y="140"/>
                    <a:pt x="47" y="144"/>
                  </a:cubicBezTo>
                  <a:close/>
                  <a:moveTo>
                    <a:pt x="7" y="86"/>
                  </a:moveTo>
                  <a:cubicBezTo>
                    <a:pt x="5" y="89"/>
                    <a:pt x="4" y="93"/>
                    <a:pt x="3" y="96"/>
                  </a:cubicBezTo>
                  <a:cubicBezTo>
                    <a:pt x="2" y="109"/>
                    <a:pt x="5" y="120"/>
                    <a:pt x="12" y="128"/>
                  </a:cubicBezTo>
                  <a:cubicBezTo>
                    <a:pt x="20" y="137"/>
                    <a:pt x="32" y="142"/>
                    <a:pt x="46" y="142"/>
                  </a:cubicBezTo>
                  <a:cubicBezTo>
                    <a:pt x="51" y="138"/>
                    <a:pt x="57" y="136"/>
                    <a:pt x="66" y="136"/>
                  </a:cubicBezTo>
                  <a:cubicBezTo>
                    <a:pt x="70" y="136"/>
                    <a:pt x="74" y="137"/>
                    <a:pt x="78" y="137"/>
                  </a:cubicBezTo>
                  <a:cubicBezTo>
                    <a:pt x="81" y="137"/>
                    <a:pt x="83" y="138"/>
                    <a:pt x="86" y="138"/>
                  </a:cubicBezTo>
                  <a:cubicBezTo>
                    <a:pt x="84" y="137"/>
                    <a:pt x="83" y="136"/>
                    <a:pt x="81" y="135"/>
                  </a:cubicBezTo>
                  <a:cubicBezTo>
                    <a:pt x="80" y="133"/>
                    <a:pt x="80" y="133"/>
                    <a:pt x="80" y="133"/>
                  </a:cubicBezTo>
                  <a:cubicBezTo>
                    <a:pt x="82" y="134"/>
                    <a:pt x="82" y="134"/>
                    <a:pt x="82" y="134"/>
                  </a:cubicBezTo>
                  <a:cubicBezTo>
                    <a:pt x="83" y="134"/>
                    <a:pt x="84" y="134"/>
                    <a:pt x="86" y="134"/>
                  </a:cubicBezTo>
                  <a:cubicBezTo>
                    <a:pt x="92" y="134"/>
                    <a:pt x="99" y="131"/>
                    <a:pt x="105" y="128"/>
                  </a:cubicBezTo>
                  <a:cubicBezTo>
                    <a:pt x="105" y="128"/>
                    <a:pt x="105" y="128"/>
                    <a:pt x="105" y="128"/>
                  </a:cubicBezTo>
                  <a:cubicBezTo>
                    <a:pt x="97" y="131"/>
                    <a:pt x="89" y="133"/>
                    <a:pt x="82" y="133"/>
                  </a:cubicBezTo>
                  <a:cubicBezTo>
                    <a:pt x="79" y="133"/>
                    <a:pt x="77" y="133"/>
                    <a:pt x="75" y="133"/>
                  </a:cubicBezTo>
                  <a:cubicBezTo>
                    <a:pt x="74" y="132"/>
                    <a:pt x="74" y="132"/>
                    <a:pt x="74" y="132"/>
                  </a:cubicBezTo>
                  <a:cubicBezTo>
                    <a:pt x="74" y="131"/>
                    <a:pt x="74" y="131"/>
                    <a:pt x="74" y="131"/>
                  </a:cubicBezTo>
                  <a:cubicBezTo>
                    <a:pt x="75" y="131"/>
                    <a:pt x="76" y="130"/>
                    <a:pt x="76" y="129"/>
                  </a:cubicBezTo>
                  <a:cubicBezTo>
                    <a:pt x="77" y="129"/>
                    <a:pt x="77" y="128"/>
                    <a:pt x="77" y="128"/>
                  </a:cubicBezTo>
                  <a:cubicBezTo>
                    <a:pt x="76" y="129"/>
                    <a:pt x="74" y="130"/>
                    <a:pt x="72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68" y="130"/>
                    <a:pt x="67" y="129"/>
                    <a:pt x="66" y="128"/>
                  </a:cubicBezTo>
                  <a:cubicBezTo>
                    <a:pt x="65" y="128"/>
                    <a:pt x="64" y="127"/>
                    <a:pt x="63" y="127"/>
                  </a:cubicBezTo>
                  <a:cubicBezTo>
                    <a:pt x="63" y="127"/>
                    <a:pt x="63" y="127"/>
                    <a:pt x="63" y="127"/>
                  </a:cubicBezTo>
                  <a:cubicBezTo>
                    <a:pt x="63" y="117"/>
                    <a:pt x="63" y="117"/>
                    <a:pt x="63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6" y="117"/>
                    <a:pt x="68" y="115"/>
                    <a:pt x="68" y="114"/>
                  </a:cubicBezTo>
                  <a:cubicBezTo>
                    <a:pt x="68" y="114"/>
                    <a:pt x="68" y="114"/>
                    <a:pt x="66" y="114"/>
                  </a:cubicBezTo>
                  <a:cubicBezTo>
                    <a:pt x="65" y="114"/>
                    <a:pt x="65" y="114"/>
                    <a:pt x="65" y="114"/>
                  </a:cubicBezTo>
                  <a:cubicBezTo>
                    <a:pt x="66" y="113"/>
                    <a:pt x="66" y="113"/>
                    <a:pt x="66" y="113"/>
                  </a:cubicBezTo>
                  <a:cubicBezTo>
                    <a:pt x="67" y="110"/>
                    <a:pt x="69" y="109"/>
                    <a:pt x="71" y="109"/>
                  </a:cubicBezTo>
                  <a:cubicBezTo>
                    <a:pt x="67" y="110"/>
                    <a:pt x="64" y="113"/>
                    <a:pt x="62" y="117"/>
                  </a:cubicBezTo>
                  <a:cubicBezTo>
                    <a:pt x="59" y="122"/>
                    <a:pt x="59" y="128"/>
                    <a:pt x="63" y="133"/>
                  </a:cubicBezTo>
                  <a:cubicBezTo>
                    <a:pt x="63" y="134"/>
                    <a:pt x="63" y="134"/>
                    <a:pt x="63" y="134"/>
                  </a:cubicBezTo>
                  <a:cubicBezTo>
                    <a:pt x="62" y="134"/>
                    <a:pt x="62" y="134"/>
                    <a:pt x="62" y="134"/>
                  </a:cubicBezTo>
                  <a:cubicBezTo>
                    <a:pt x="59" y="135"/>
                    <a:pt x="56" y="136"/>
                    <a:pt x="54" y="136"/>
                  </a:cubicBezTo>
                  <a:cubicBezTo>
                    <a:pt x="54" y="137"/>
                    <a:pt x="54" y="137"/>
                    <a:pt x="54" y="137"/>
                  </a:cubicBezTo>
                  <a:cubicBezTo>
                    <a:pt x="49" y="139"/>
                    <a:pt x="44" y="140"/>
                    <a:pt x="39" y="140"/>
                  </a:cubicBezTo>
                  <a:cubicBezTo>
                    <a:pt x="29" y="140"/>
                    <a:pt x="19" y="135"/>
                    <a:pt x="13" y="127"/>
                  </a:cubicBezTo>
                  <a:cubicBezTo>
                    <a:pt x="5" y="116"/>
                    <a:pt x="2" y="103"/>
                    <a:pt x="6" y="89"/>
                  </a:cubicBezTo>
                  <a:lnTo>
                    <a:pt x="7" y="86"/>
                  </a:lnTo>
                  <a:close/>
                  <a:moveTo>
                    <a:pt x="7" y="93"/>
                  </a:moveTo>
                  <a:cubicBezTo>
                    <a:pt x="4" y="105"/>
                    <a:pt x="7" y="117"/>
                    <a:pt x="14" y="126"/>
                  </a:cubicBezTo>
                  <a:cubicBezTo>
                    <a:pt x="21" y="135"/>
                    <a:pt x="31" y="139"/>
                    <a:pt x="41" y="139"/>
                  </a:cubicBezTo>
                  <a:cubicBezTo>
                    <a:pt x="41" y="139"/>
                    <a:pt x="41" y="139"/>
                    <a:pt x="41" y="139"/>
                  </a:cubicBezTo>
                  <a:cubicBezTo>
                    <a:pt x="16" y="139"/>
                    <a:pt x="10" y="113"/>
                    <a:pt x="7" y="93"/>
                  </a:cubicBezTo>
                  <a:close/>
                  <a:moveTo>
                    <a:pt x="108" y="133"/>
                  </a:moveTo>
                  <a:cubicBezTo>
                    <a:pt x="106" y="133"/>
                    <a:pt x="104" y="134"/>
                    <a:pt x="102" y="135"/>
                  </a:cubicBezTo>
                  <a:cubicBezTo>
                    <a:pt x="99" y="136"/>
                    <a:pt x="95" y="137"/>
                    <a:pt x="92" y="138"/>
                  </a:cubicBezTo>
                  <a:cubicBezTo>
                    <a:pt x="99" y="138"/>
                    <a:pt x="104" y="136"/>
                    <a:pt x="108" y="133"/>
                  </a:cubicBezTo>
                  <a:close/>
                  <a:moveTo>
                    <a:pt x="7" y="86"/>
                  </a:moveTo>
                  <a:cubicBezTo>
                    <a:pt x="7" y="89"/>
                    <a:pt x="7" y="89"/>
                    <a:pt x="7" y="89"/>
                  </a:cubicBezTo>
                  <a:cubicBezTo>
                    <a:pt x="12" y="114"/>
                    <a:pt x="17" y="137"/>
                    <a:pt x="41" y="137"/>
                  </a:cubicBezTo>
                  <a:cubicBezTo>
                    <a:pt x="43" y="137"/>
                    <a:pt x="45" y="137"/>
                    <a:pt x="48" y="137"/>
                  </a:cubicBezTo>
                  <a:cubicBezTo>
                    <a:pt x="32" y="137"/>
                    <a:pt x="19" y="128"/>
                    <a:pt x="13" y="113"/>
                  </a:cubicBezTo>
                  <a:cubicBezTo>
                    <a:pt x="7" y="96"/>
                    <a:pt x="12" y="77"/>
                    <a:pt x="23" y="67"/>
                  </a:cubicBezTo>
                  <a:cubicBezTo>
                    <a:pt x="26" y="65"/>
                    <a:pt x="26" y="65"/>
                    <a:pt x="26" y="65"/>
                  </a:cubicBezTo>
                  <a:cubicBezTo>
                    <a:pt x="26" y="63"/>
                    <a:pt x="27" y="62"/>
                    <a:pt x="27" y="62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30" y="62"/>
                    <a:pt x="31" y="63"/>
                    <a:pt x="32" y="64"/>
                  </a:cubicBezTo>
                  <a:cubicBezTo>
                    <a:pt x="33" y="68"/>
                    <a:pt x="30" y="73"/>
                    <a:pt x="29" y="75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7" y="75"/>
                    <a:pt x="26" y="74"/>
                    <a:pt x="26" y="72"/>
                  </a:cubicBezTo>
                  <a:cubicBezTo>
                    <a:pt x="25" y="70"/>
                    <a:pt x="26" y="68"/>
                    <a:pt x="26" y="66"/>
                  </a:cubicBezTo>
                  <a:cubicBezTo>
                    <a:pt x="24" y="68"/>
                    <a:pt x="24" y="68"/>
                    <a:pt x="24" y="68"/>
                  </a:cubicBezTo>
                  <a:cubicBezTo>
                    <a:pt x="22" y="71"/>
                    <a:pt x="22" y="73"/>
                    <a:pt x="23" y="75"/>
                  </a:cubicBezTo>
                  <a:cubicBezTo>
                    <a:pt x="24" y="78"/>
                    <a:pt x="28" y="80"/>
                    <a:pt x="33" y="80"/>
                  </a:cubicBezTo>
                  <a:cubicBezTo>
                    <a:pt x="36" y="77"/>
                    <a:pt x="41" y="71"/>
                    <a:pt x="39" y="64"/>
                  </a:cubicBezTo>
                  <a:cubicBezTo>
                    <a:pt x="38" y="63"/>
                    <a:pt x="37" y="62"/>
                    <a:pt x="35" y="62"/>
                  </a:cubicBezTo>
                  <a:cubicBezTo>
                    <a:pt x="36" y="62"/>
                    <a:pt x="36" y="62"/>
                    <a:pt x="36" y="62"/>
                  </a:cubicBezTo>
                  <a:cubicBezTo>
                    <a:pt x="38" y="64"/>
                    <a:pt x="39" y="69"/>
                    <a:pt x="38" y="73"/>
                  </a:cubicBezTo>
                  <a:cubicBezTo>
                    <a:pt x="36" y="77"/>
                    <a:pt x="34" y="79"/>
                    <a:pt x="30" y="79"/>
                  </a:cubicBezTo>
                  <a:cubicBezTo>
                    <a:pt x="30" y="79"/>
                    <a:pt x="30" y="79"/>
                    <a:pt x="30" y="79"/>
                  </a:cubicBezTo>
                  <a:cubicBezTo>
                    <a:pt x="30" y="79"/>
                    <a:pt x="30" y="79"/>
                    <a:pt x="29" y="79"/>
                  </a:cubicBezTo>
                  <a:cubicBezTo>
                    <a:pt x="28" y="78"/>
                    <a:pt x="28" y="78"/>
                    <a:pt x="28" y="78"/>
                  </a:cubicBezTo>
                  <a:cubicBezTo>
                    <a:pt x="29" y="78"/>
                    <a:pt x="29" y="78"/>
                    <a:pt x="29" y="78"/>
                  </a:cubicBezTo>
                  <a:cubicBezTo>
                    <a:pt x="29" y="76"/>
                    <a:pt x="30" y="75"/>
                    <a:pt x="31" y="74"/>
                  </a:cubicBezTo>
                  <a:cubicBezTo>
                    <a:pt x="33" y="71"/>
                    <a:pt x="35" y="68"/>
                    <a:pt x="34" y="62"/>
                  </a:cubicBezTo>
                  <a:cubicBezTo>
                    <a:pt x="34" y="61"/>
                    <a:pt x="34" y="61"/>
                    <a:pt x="34" y="61"/>
                  </a:cubicBezTo>
                  <a:cubicBezTo>
                    <a:pt x="33" y="61"/>
                    <a:pt x="31" y="60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8" y="39"/>
                    <a:pt x="34" y="10"/>
                    <a:pt x="18" y="2"/>
                  </a:cubicBezTo>
                  <a:cubicBezTo>
                    <a:pt x="18" y="5"/>
                    <a:pt x="20" y="8"/>
                    <a:pt x="23" y="11"/>
                  </a:cubicBezTo>
                  <a:cubicBezTo>
                    <a:pt x="26" y="14"/>
                    <a:pt x="29" y="18"/>
                    <a:pt x="30" y="24"/>
                  </a:cubicBezTo>
                  <a:cubicBezTo>
                    <a:pt x="30" y="26"/>
                    <a:pt x="30" y="28"/>
                    <a:pt x="30" y="30"/>
                  </a:cubicBezTo>
                  <a:cubicBezTo>
                    <a:pt x="31" y="32"/>
                    <a:pt x="31" y="32"/>
                    <a:pt x="31" y="32"/>
                  </a:cubicBezTo>
                  <a:cubicBezTo>
                    <a:pt x="35" y="38"/>
                    <a:pt x="33" y="44"/>
                    <a:pt x="31" y="49"/>
                  </a:cubicBezTo>
                  <a:cubicBezTo>
                    <a:pt x="30" y="52"/>
                    <a:pt x="29" y="55"/>
                    <a:pt x="29" y="58"/>
                  </a:cubicBezTo>
                  <a:cubicBezTo>
                    <a:pt x="29" y="61"/>
                    <a:pt x="29" y="61"/>
                    <a:pt x="29" y="61"/>
                  </a:cubicBezTo>
                  <a:cubicBezTo>
                    <a:pt x="27" y="58"/>
                    <a:pt x="27" y="58"/>
                    <a:pt x="27" y="58"/>
                  </a:cubicBezTo>
                  <a:cubicBezTo>
                    <a:pt x="25" y="53"/>
                    <a:pt x="26" y="49"/>
                    <a:pt x="28" y="44"/>
                  </a:cubicBezTo>
                  <a:cubicBezTo>
                    <a:pt x="29" y="40"/>
                    <a:pt x="31" y="36"/>
                    <a:pt x="30" y="32"/>
                  </a:cubicBezTo>
                  <a:cubicBezTo>
                    <a:pt x="30" y="32"/>
                    <a:pt x="30" y="32"/>
                    <a:pt x="30" y="32"/>
                  </a:cubicBezTo>
                  <a:cubicBezTo>
                    <a:pt x="30" y="35"/>
                    <a:pt x="29" y="38"/>
                    <a:pt x="28" y="42"/>
                  </a:cubicBezTo>
                  <a:cubicBezTo>
                    <a:pt x="26" y="47"/>
                    <a:pt x="24" y="53"/>
                    <a:pt x="24" y="59"/>
                  </a:cubicBezTo>
                  <a:cubicBezTo>
                    <a:pt x="25" y="60"/>
                    <a:pt x="25" y="60"/>
                    <a:pt x="25" y="60"/>
                  </a:cubicBezTo>
                  <a:cubicBezTo>
                    <a:pt x="24" y="60"/>
                    <a:pt x="24" y="60"/>
                    <a:pt x="24" y="60"/>
                  </a:cubicBezTo>
                  <a:cubicBezTo>
                    <a:pt x="23" y="61"/>
                    <a:pt x="22" y="61"/>
                    <a:pt x="21" y="61"/>
                  </a:cubicBezTo>
                  <a:cubicBezTo>
                    <a:pt x="21" y="61"/>
                    <a:pt x="21" y="61"/>
                    <a:pt x="21" y="61"/>
                  </a:cubicBezTo>
                  <a:cubicBezTo>
                    <a:pt x="20" y="61"/>
                    <a:pt x="20" y="61"/>
                    <a:pt x="19" y="62"/>
                  </a:cubicBezTo>
                  <a:cubicBezTo>
                    <a:pt x="18" y="69"/>
                    <a:pt x="14" y="74"/>
                    <a:pt x="11" y="79"/>
                  </a:cubicBezTo>
                  <a:cubicBezTo>
                    <a:pt x="10" y="82"/>
                    <a:pt x="8" y="84"/>
                    <a:pt x="7" y="86"/>
                  </a:cubicBezTo>
                  <a:close/>
                  <a:moveTo>
                    <a:pt x="85" y="136"/>
                  </a:moveTo>
                  <a:cubicBezTo>
                    <a:pt x="86" y="136"/>
                    <a:pt x="87" y="137"/>
                    <a:pt x="89" y="137"/>
                  </a:cubicBezTo>
                  <a:cubicBezTo>
                    <a:pt x="93" y="137"/>
                    <a:pt x="97" y="135"/>
                    <a:pt x="101" y="133"/>
                  </a:cubicBezTo>
                  <a:cubicBezTo>
                    <a:pt x="105" y="132"/>
                    <a:pt x="108" y="131"/>
                    <a:pt x="110" y="131"/>
                  </a:cubicBezTo>
                  <a:cubicBezTo>
                    <a:pt x="111" y="131"/>
                    <a:pt x="111" y="131"/>
                    <a:pt x="111" y="131"/>
                  </a:cubicBezTo>
                  <a:cubicBezTo>
                    <a:pt x="113" y="129"/>
                    <a:pt x="116" y="127"/>
                    <a:pt x="118" y="126"/>
                  </a:cubicBezTo>
                  <a:cubicBezTo>
                    <a:pt x="120" y="125"/>
                    <a:pt x="122" y="125"/>
                    <a:pt x="123" y="124"/>
                  </a:cubicBezTo>
                  <a:cubicBezTo>
                    <a:pt x="122" y="124"/>
                    <a:pt x="122" y="123"/>
                    <a:pt x="121" y="123"/>
                  </a:cubicBezTo>
                  <a:cubicBezTo>
                    <a:pt x="117" y="123"/>
                    <a:pt x="111" y="126"/>
                    <a:pt x="106" y="129"/>
                  </a:cubicBezTo>
                  <a:cubicBezTo>
                    <a:pt x="99" y="132"/>
                    <a:pt x="92" y="136"/>
                    <a:pt x="85" y="136"/>
                  </a:cubicBezTo>
                  <a:close/>
                  <a:moveTo>
                    <a:pt x="64" y="126"/>
                  </a:moveTo>
                  <a:cubicBezTo>
                    <a:pt x="65" y="126"/>
                    <a:pt x="66" y="126"/>
                    <a:pt x="67" y="127"/>
                  </a:cubicBezTo>
                  <a:cubicBezTo>
                    <a:pt x="68" y="128"/>
                    <a:pt x="69" y="128"/>
                    <a:pt x="70" y="128"/>
                  </a:cubicBezTo>
                  <a:cubicBezTo>
                    <a:pt x="70" y="128"/>
                    <a:pt x="70" y="128"/>
                    <a:pt x="70" y="128"/>
                  </a:cubicBezTo>
                  <a:cubicBezTo>
                    <a:pt x="70" y="128"/>
                    <a:pt x="71" y="128"/>
                    <a:pt x="71" y="127"/>
                  </a:cubicBezTo>
                  <a:cubicBezTo>
                    <a:pt x="72" y="125"/>
                    <a:pt x="75" y="121"/>
                    <a:pt x="74" y="118"/>
                  </a:cubicBezTo>
                  <a:cubicBezTo>
                    <a:pt x="74" y="117"/>
                    <a:pt x="73" y="116"/>
                    <a:pt x="72" y="115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6"/>
                    <a:pt x="67" y="118"/>
                    <a:pt x="64" y="118"/>
                  </a:cubicBezTo>
                  <a:cubicBezTo>
                    <a:pt x="64" y="118"/>
                    <a:pt x="64" y="118"/>
                    <a:pt x="64" y="118"/>
                  </a:cubicBezTo>
                  <a:lnTo>
                    <a:pt x="64" y="126"/>
                  </a:lnTo>
                  <a:close/>
                  <a:moveTo>
                    <a:pt x="75" y="116"/>
                  </a:moveTo>
                  <a:cubicBezTo>
                    <a:pt x="75" y="117"/>
                    <a:pt x="75" y="117"/>
                    <a:pt x="75" y="118"/>
                  </a:cubicBezTo>
                  <a:cubicBezTo>
                    <a:pt x="76" y="121"/>
                    <a:pt x="74" y="125"/>
                    <a:pt x="72" y="128"/>
                  </a:cubicBezTo>
                  <a:cubicBezTo>
                    <a:pt x="75" y="126"/>
                    <a:pt x="77" y="121"/>
                    <a:pt x="77" y="118"/>
                  </a:cubicBezTo>
                  <a:cubicBezTo>
                    <a:pt x="76" y="118"/>
                    <a:pt x="76" y="117"/>
                    <a:pt x="75" y="116"/>
                  </a:cubicBezTo>
                  <a:close/>
                  <a:moveTo>
                    <a:pt x="70" y="114"/>
                  </a:moveTo>
                  <a:cubicBezTo>
                    <a:pt x="72" y="114"/>
                    <a:pt x="72" y="114"/>
                    <a:pt x="72" y="114"/>
                  </a:cubicBezTo>
                  <a:cubicBezTo>
                    <a:pt x="76" y="115"/>
                    <a:pt x="78" y="117"/>
                    <a:pt x="78" y="118"/>
                  </a:cubicBezTo>
                  <a:cubicBezTo>
                    <a:pt x="79" y="121"/>
                    <a:pt x="77" y="125"/>
                    <a:pt x="74" y="128"/>
                  </a:cubicBezTo>
                  <a:cubicBezTo>
                    <a:pt x="79" y="126"/>
                    <a:pt x="79" y="122"/>
                    <a:pt x="79" y="120"/>
                  </a:cubicBezTo>
                  <a:cubicBezTo>
                    <a:pt x="79" y="116"/>
                    <a:pt x="76" y="110"/>
                    <a:pt x="72" y="110"/>
                  </a:cubicBezTo>
                  <a:cubicBezTo>
                    <a:pt x="71" y="110"/>
                    <a:pt x="69" y="111"/>
                    <a:pt x="68" y="113"/>
                  </a:cubicBezTo>
                  <a:cubicBezTo>
                    <a:pt x="69" y="113"/>
                    <a:pt x="69" y="113"/>
                    <a:pt x="70" y="114"/>
                  </a:cubicBezTo>
                  <a:close/>
                  <a:moveTo>
                    <a:pt x="122" y="122"/>
                  </a:moveTo>
                  <a:cubicBezTo>
                    <a:pt x="123" y="122"/>
                    <a:pt x="124" y="122"/>
                    <a:pt x="125" y="123"/>
                  </a:cubicBezTo>
                  <a:cubicBezTo>
                    <a:pt x="126" y="123"/>
                    <a:pt x="126" y="123"/>
                    <a:pt x="126" y="123"/>
                  </a:cubicBezTo>
                  <a:cubicBezTo>
                    <a:pt x="125" y="124"/>
                    <a:pt x="125" y="124"/>
                    <a:pt x="125" y="124"/>
                  </a:cubicBezTo>
                  <a:cubicBezTo>
                    <a:pt x="125" y="124"/>
                    <a:pt x="124" y="125"/>
                    <a:pt x="123" y="125"/>
                  </a:cubicBezTo>
                  <a:cubicBezTo>
                    <a:pt x="127" y="124"/>
                    <a:pt x="131" y="123"/>
                    <a:pt x="136" y="123"/>
                  </a:cubicBezTo>
                  <a:cubicBezTo>
                    <a:pt x="139" y="123"/>
                    <a:pt x="141" y="123"/>
                    <a:pt x="143" y="124"/>
                  </a:cubicBezTo>
                  <a:cubicBezTo>
                    <a:pt x="140" y="122"/>
                    <a:pt x="136" y="121"/>
                    <a:pt x="131" y="121"/>
                  </a:cubicBezTo>
                  <a:cubicBezTo>
                    <a:pt x="128" y="121"/>
                    <a:pt x="125" y="121"/>
                    <a:pt x="122" y="122"/>
                  </a:cubicBezTo>
                  <a:close/>
                  <a:moveTo>
                    <a:pt x="72" y="109"/>
                  </a:moveTo>
                  <a:cubicBezTo>
                    <a:pt x="77" y="109"/>
                    <a:pt x="81" y="115"/>
                    <a:pt x="81" y="120"/>
                  </a:cubicBezTo>
                  <a:cubicBezTo>
                    <a:pt x="81" y="121"/>
                    <a:pt x="81" y="122"/>
                    <a:pt x="81" y="123"/>
                  </a:cubicBezTo>
                  <a:cubicBezTo>
                    <a:pt x="82" y="121"/>
                    <a:pt x="82" y="118"/>
                    <a:pt x="81" y="114"/>
                  </a:cubicBezTo>
                  <a:cubicBezTo>
                    <a:pt x="79" y="110"/>
                    <a:pt x="75" y="108"/>
                    <a:pt x="71" y="109"/>
                  </a:cubicBezTo>
                  <a:cubicBezTo>
                    <a:pt x="72" y="109"/>
                    <a:pt x="72" y="109"/>
                    <a:pt x="72" y="109"/>
                  </a:cubicBezTo>
                  <a:close/>
                  <a:moveTo>
                    <a:pt x="36" y="65"/>
                  </a:moveTo>
                  <a:cubicBezTo>
                    <a:pt x="36" y="69"/>
                    <a:pt x="34" y="72"/>
                    <a:pt x="32" y="74"/>
                  </a:cubicBezTo>
                  <a:cubicBezTo>
                    <a:pt x="32" y="75"/>
                    <a:pt x="31" y="76"/>
                    <a:pt x="31" y="77"/>
                  </a:cubicBezTo>
                  <a:cubicBezTo>
                    <a:pt x="34" y="77"/>
                    <a:pt x="36" y="74"/>
                    <a:pt x="36" y="73"/>
                  </a:cubicBezTo>
                  <a:cubicBezTo>
                    <a:pt x="37" y="70"/>
                    <a:pt x="37" y="67"/>
                    <a:pt x="36" y="65"/>
                  </a:cubicBezTo>
                  <a:close/>
                  <a:moveTo>
                    <a:pt x="28" y="63"/>
                  </a:moveTo>
                  <a:cubicBezTo>
                    <a:pt x="27" y="65"/>
                    <a:pt x="27" y="69"/>
                    <a:pt x="27" y="72"/>
                  </a:cubicBezTo>
                  <a:cubicBezTo>
                    <a:pt x="27" y="73"/>
                    <a:pt x="28" y="73"/>
                    <a:pt x="28" y="74"/>
                  </a:cubicBezTo>
                  <a:cubicBezTo>
                    <a:pt x="30" y="71"/>
                    <a:pt x="32" y="67"/>
                    <a:pt x="31" y="65"/>
                  </a:cubicBezTo>
                  <a:cubicBezTo>
                    <a:pt x="30" y="64"/>
                    <a:pt x="30" y="63"/>
                    <a:pt x="28" y="63"/>
                  </a:cubicBezTo>
                  <a:close/>
                  <a:moveTo>
                    <a:pt x="32" y="36"/>
                  </a:moveTo>
                  <a:cubicBezTo>
                    <a:pt x="31" y="39"/>
                    <a:pt x="30" y="42"/>
                    <a:pt x="29" y="44"/>
                  </a:cubicBezTo>
                  <a:cubicBezTo>
                    <a:pt x="28" y="48"/>
                    <a:pt x="27" y="51"/>
                    <a:pt x="28" y="55"/>
                  </a:cubicBezTo>
                  <a:cubicBezTo>
                    <a:pt x="28" y="53"/>
                    <a:pt x="29" y="51"/>
                    <a:pt x="29" y="49"/>
                  </a:cubicBezTo>
                  <a:cubicBezTo>
                    <a:pt x="31" y="45"/>
                    <a:pt x="32" y="41"/>
                    <a:pt x="32" y="3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6" name="Полилиния 47"/>
            <p:cNvSpPr>
              <a:spLocks noEditPoints="1"/>
            </p:cNvSpPr>
            <p:nvPr/>
          </p:nvSpPr>
          <p:spPr bwMode="auto">
            <a:xfrm>
              <a:off x="895350" y="3316288"/>
              <a:ext cx="363538" cy="328613"/>
            </a:xfrm>
            <a:custGeom>
              <a:avLst/>
              <a:gdLst>
                <a:gd name="T0" fmla="*/ 50 w 161"/>
                <a:gd name="T1" fmla="*/ 8 h 146"/>
                <a:gd name="T2" fmla="*/ 60 w 161"/>
                <a:gd name="T3" fmla="*/ 25 h 146"/>
                <a:gd name="T4" fmla="*/ 54 w 161"/>
                <a:gd name="T5" fmla="*/ 17 h 146"/>
                <a:gd name="T6" fmla="*/ 63 w 161"/>
                <a:gd name="T7" fmla="*/ 34 h 146"/>
                <a:gd name="T8" fmla="*/ 49 w 161"/>
                <a:gd name="T9" fmla="*/ 37 h 146"/>
                <a:gd name="T10" fmla="*/ 41 w 161"/>
                <a:gd name="T11" fmla="*/ 13 h 146"/>
                <a:gd name="T12" fmla="*/ 16 w 161"/>
                <a:gd name="T13" fmla="*/ 62 h 146"/>
                <a:gd name="T14" fmla="*/ 34 w 161"/>
                <a:gd name="T15" fmla="*/ 92 h 146"/>
                <a:gd name="T16" fmla="*/ 27 w 161"/>
                <a:gd name="T17" fmla="*/ 146 h 146"/>
                <a:gd name="T18" fmla="*/ 33 w 161"/>
                <a:gd name="T19" fmla="*/ 104 h 146"/>
                <a:gd name="T20" fmla="*/ 26 w 161"/>
                <a:gd name="T21" fmla="*/ 102 h 146"/>
                <a:gd name="T22" fmla="*/ 30 w 161"/>
                <a:gd name="T23" fmla="*/ 101 h 146"/>
                <a:gd name="T24" fmla="*/ 4 w 161"/>
                <a:gd name="T25" fmla="*/ 60 h 146"/>
                <a:gd name="T26" fmla="*/ 41 w 161"/>
                <a:gd name="T27" fmla="*/ 10 h 146"/>
                <a:gd name="T28" fmla="*/ 51 w 161"/>
                <a:gd name="T29" fmla="*/ 4 h 146"/>
                <a:gd name="T30" fmla="*/ 145 w 161"/>
                <a:gd name="T31" fmla="*/ 13 h 146"/>
                <a:gd name="T32" fmla="*/ 142 w 161"/>
                <a:gd name="T33" fmla="*/ 0 h 146"/>
                <a:gd name="T34" fmla="*/ 141 w 161"/>
                <a:gd name="T35" fmla="*/ 33 h 146"/>
                <a:gd name="T36" fmla="*/ 50 w 161"/>
                <a:gd name="T37" fmla="*/ 8 h 146"/>
                <a:gd name="T38" fmla="*/ 137 w 161"/>
                <a:gd name="T39" fmla="*/ 31 h 146"/>
                <a:gd name="T40" fmla="*/ 148 w 161"/>
                <a:gd name="T41" fmla="*/ 16 h 146"/>
                <a:gd name="T42" fmla="*/ 70 w 161"/>
                <a:gd name="T43" fmla="*/ 8 h 146"/>
                <a:gd name="T44" fmla="*/ 137 w 161"/>
                <a:gd name="T45" fmla="*/ 31 h 146"/>
                <a:gd name="T46" fmla="*/ 26 w 161"/>
                <a:gd name="T47" fmla="*/ 84 h 146"/>
                <a:gd name="T48" fmla="*/ 22 w 161"/>
                <a:gd name="T49" fmla="*/ 16 h 146"/>
                <a:gd name="T50" fmla="*/ 26 w 161"/>
                <a:gd name="T51" fmla="*/ 84 h 146"/>
                <a:gd name="T52" fmla="*/ 57 w 161"/>
                <a:gd name="T53" fmla="*/ 28 h 146"/>
                <a:gd name="T54" fmla="*/ 46 w 161"/>
                <a:gd name="T55" fmla="*/ 16 h 146"/>
                <a:gd name="T56" fmla="*/ 57 w 161"/>
                <a:gd name="T57" fmla="*/ 28 h 146"/>
                <a:gd name="T58" fmla="*/ 57 w 161"/>
                <a:gd name="T59" fmla="*/ 31 h 146"/>
                <a:gd name="T60" fmla="*/ 46 w 161"/>
                <a:gd name="T61" fmla="*/ 28 h 146"/>
                <a:gd name="T62" fmla="*/ 57 w 161"/>
                <a:gd name="T63" fmla="*/ 31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61" h="146">
                  <a:moveTo>
                    <a:pt x="50" y="8"/>
                  </a:moveTo>
                  <a:cubicBezTo>
                    <a:pt x="55" y="14"/>
                    <a:pt x="53" y="20"/>
                    <a:pt x="60" y="25"/>
                  </a:cubicBezTo>
                  <a:cubicBezTo>
                    <a:pt x="62" y="23"/>
                    <a:pt x="58" y="18"/>
                    <a:pt x="54" y="17"/>
                  </a:cubicBezTo>
                  <a:cubicBezTo>
                    <a:pt x="64" y="13"/>
                    <a:pt x="65" y="25"/>
                    <a:pt x="63" y="34"/>
                  </a:cubicBezTo>
                  <a:cubicBezTo>
                    <a:pt x="59" y="36"/>
                    <a:pt x="55" y="37"/>
                    <a:pt x="49" y="37"/>
                  </a:cubicBezTo>
                  <a:cubicBezTo>
                    <a:pt x="43" y="31"/>
                    <a:pt x="43" y="19"/>
                    <a:pt x="41" y="13"/>
                  </a:cubicBezTo>
                  <a:cubicBezTo>
                    <a:pt x="14" y="14"/>
                    <a:pt x="9" y="41"/>
                    <a:pt x="16" y="62"/>
                  </a:cubicBezTo>
                  <a:cubicBezTo>
                    <a:pt x="19" y="72"/>
                    <a:pt x="30" y="81"/>
                    <a:pt x="34" y="92"/>
                  </a:cubicBezTo>
                  <a:cubicBezTo>
                    <a:pt x="41" y="111"/>
                    <a:pt x="38" y="129"/>
                    <a:pt x="27" y="146"/>
                  </a:cubicBezTo>
                  <a:cubicBezTo>
                    <a:pt x="28" y="137"/>
                    <a:pt x="39" y="121"/>
                    <a:pt x="33" y="104"/>
                  </a:cubicBezTo>
                  <a:cubicBezTo>
                    <a:pt x="31" y="102"/>
                    <a:pt x="29" y="102"/>
                    <a:pt x="26" y="102"/>
                  </a:cubicBezTo>
                  <a:cubicBezTo>
                    <a:pt x="26" y="100"/>
                    <a:pt x="28" y="101"/>
                    <a:pt x="30" y="101"/>
                  </a:cubicBezTo>
                  <a:cubicBezTo>
                    <a:pt x="28" y="89"/>
                    <a:pt x="7" y="79"/>
                    <a:pt x="4" y="60"/>
                  </a:cubicBezTo>
                  <a:cubicBezTo>
                    <a:pt x="1" y="34"/>
                    <a:pt x="12" y="6"/>
                    <a:pt x="41" y="10"/>
                  </a:cubicBezTo>
                  <a:cubicBezTo>
                    <a:pt x="45" y="9"/>
                    <a:pt x="47" y="5"/>
                    <a:pt x="51" y="4"/>
                  </a:cubicBezTo>
                  <a:cubicBezTo>
                    <a:pt x="86" y="1"/>
                    <a:pt x="128" y="46"/>
                    <a:pt x="145" y="13"/>
                  </a:cubicBezTo>
                  <a:cubicBezTo>
                    <a:pt x="146" y="6"/>
                    <a:pt x="144" y="3"/>
                    <a:pt x="142" y="0"/>
                  </a:cubicBezTo>
                  <a:cubicBezTo>
                    <a:pt x="161" y="2"/>
                    <a:pt x="149" y="29"/>
                    <a:pt x="141" y="33"/>
                  </a:cubicBezTo>
                  <a:cubicBezTo>
                    <a:pt x="111" y="47"/>
                    <a:pt x="71" y="4"/>
                    <a:pt x="50" y="8"/>
                  </a:cubicBezTo>
                  <a:close/>
                  <a:moveTo>
                    <a:pt x="137" y="31"/>
                  </a:moveTo>
                  <a:cubicBezTo>
                    <a:pt x="142" y="29"/>
                    <a:pt x="151" y="17"/>
                    <a:pt x="148" y="16"/>
                  </a:cubicBezTo>
                  <a:cubicBezTo>
                    <a:pt x="130" y="43"/>
                    <a:pt x="93" y="14"/>
                    <a:pt x="70" y="8"/>
                  </a:cubicBezTo>
                  <a:cubicBezTo>
                    <a:pt x="87" y="21"/>
                    <a:pt x="105" y="33"/>
                    <a:pt x="137" y="31"/>
                  </a:cubicBezTo>
                  <a:close/>
                  <a:moveTo>
                    <a:pt x="26" y="84"/>
                  </a:moveTo>
                  <a:cubicBezTo>
                    <a:pt x="10" y="71"/>
                    <a:pt x="7" y="27"/>
                    <a:pt x="22" y="16"/>
                  </a:cubicBezTo>
                  <a:cubicBezTo>
                    <a:pt x="0" y="29"/>
                    <a:pt x="5" y="78"/>
                    <a:pt x="26" y="84"/>
                  </a:cubicBezTo>
                  <a:close/>
                  <a:moveTo>
                    <a:pt x="57" y="28"/>
                  </a:moveTo>
                  <a:cubicBezTo>
                    <a:pt x="55" y="22"/>
                    <a:pt x="53" y="16"/>
                    <a:pt x="46" y="16"/>
                  </a:cubicBezTo>
                  <a:cubicBezTo>
                    <a:pt x="46" y="23"/>
                    <a:pt x="50" y="27"/>
                    <a:pt x="57" y="28"/>
                  </a:cubicBezTo>
                  <a:close/>
                  <a:moveTo>
                    <a:pt x="57" y="31"/>
                  </a:moveTo>
                  <a:cubicBezTo>
                    <a:pt x="51" y="33"/>
                    <a:pt x="49" y="24"/>
                    <a:pt x="46" y="28"/>
                  </a:cubicBezTo>
                  <a:cubicBezTo>
                    <a:pt x="47" y="31"/>
                    <a:pt x="56" y="40"/>
                    <a:pt x="57" y="3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7" name="Полилиния 48"/>
            <p:cNvSpPr>
              <a:spLocks noEditPoints="1"/>
            </p:cNvSpPr>
            <p:nvPr/>
          </p:nvSpPr>
          <p:spPr bwMode="auto">
            <a:xfrm>
              <a:off x="903288" y="3313113"/>
              <a:ext cx="336550" cy="338138"/>
            </a:xfrm>
            <a:custGeom>
              <a:avLst/>
              <a:gdLst>
                <a:gd name="T0" fmla="*/ 81 w 150"/>
                <a:gd name="T1" fmla="*/ 22 h 150"/>
                <a:gd name="T2" fmla="*/ 52 w 150"/>
                <a:gd name="T3" fmla="*/ 17 h 150"/>
                <a:gd name="T4" fmla="*/ 60 w 150"/>
                <a:gd name="T5" fmla="*/ 35 h 150"/>
                <a:gd name="T6" fmla="*/ 45 w 150"/>
                <a:gd name="T7" fmla="*/ 39 h 150"/>
                <a:gd name="T8" fmla="*/ 39 w 150"/>
                <a:gd name="T9" fmla="*/ 20 h 150"/>
                <a:gd name="T10" fmla="*/ 14 w 150"/>
                <a:gd name="T11" fmla="*/ 63 h 150"/>
                <a:gd name="T12" fmla="*/ 25 w 150"/>
                <a:gd name="T13" fmla="*/ 148 h 150"/>
                <a:gd name="T14" fmla="*/ 26 w 150"/>
                <a:gd name="T15" fmla="*/ 137 h 150"/>
                <a:gd name="T16" fmla="*/ 23 w 150"/>
                <a:gd name="T17" fmla="*/ 104 h 150"/>
                <a:gd name="T18" fmla="*/ 26 w 150"/>
                <a:gd name="T19" fmla="*/ 101 h 150"/>
                <a:gd name="T20" fmla="*/ 1 w 150"/>
                <a:gd name="T21" fmla="*/ 61 h 150"/>
                <a:gd name="T22" fmla="*/ 38 w 150"/>
                <a:gd name="T23" fmla="*/ 10 h 150"/>
                <a:gd name="T24" fmla="*/ 91 w 150"/>
                <a:gd name="T25" fmla="*/ 16 h 150"/>
                <a:gd name="T26" fmla="*/ 139 w 150"/>
                <a:gd name="T27" fmla="*/ 2 h 150"/>
                <a:gd name="T28" fmla="*/ 150 w 150"/>
                <a:gd name="T29" fmla="*/ 12 h 150"/>
                <a:gd name="T30" fmla="*/ 82 w 150"/>
                <a:gd name="T31" fmla="*/ 20 h 150"/>
                <a:gd name="T32" fmla="*/ 141 w 150"/>
                <a:gd name="T33" fmla="*/ 2 h 150"/>
                <a:gd name="T34" fmla="*/ 143 w 150"/>
                <a:gd name="T35" fmla="*/ 14 h 150"/>
                <a:gd name="T36" fmla="*/ 44 w 150"/>
                <a:gd name="T37" fmla="*/ 9 h 150"/>
                <a:gd name="T38" fmla="*/ 38 w 150"/>
                <a:gd name="T39" fmla="*/ 12 h 150"/>
                <a:gd name="T40" fmla="*/ 2 w 150"/>
                <a:gd name="T41" fmla="*/ 60 h 150"/>
                <a:gd name="T42" fmla="*/ 28 w 150"/>
                <a:gd name="T43" fmla="*/ 102 h 150"/>
                <a:gd name="T44" fmla="*/ 30 w 150"/>
                <a:gd name="T45" fmla="*/ 104 h 150"/>
                <a:gd name="T46" fmla="*/ 32 w 150"/>
                <a:gd name="T47" fmla="*/ 116 h 150"/>
                <a:gd name="T48" fmla="*/ 31 w 150"/>
                <a:gd name="T49" fmla="*/ 93 h 150"/>
                <a:gd name="T50" fmla="*/ 11 w 150"/>
                <a:gd name="T51" fmla="*/ 61 h 150"/>
                <a:gd name="T52" fmla="*/ 23 w 150"/>
                <a:gd name="T53" fmla="*/ 85 h 150"/>
                <a:gd name="T54" fmla="*/ 19 w 150"/>
                <a:gd name="T55" fmla="*/ 17 h 150"/>
                <a:gd name="T56" fmla="*/ 39 w 150"/>
                <a:gd name="T57" fmla="*/ 13 h 150"/>
                <a:gd name="T58" fmla="*/ 42 w 150"/>
                <a:gd name="T59" fmla="*/ 29 h 150"/>
                <a:gd name="T60" fmla="*/ 48 w 150"/>
                <a:gd name="T61" fmla="*/ 29 h 150"/>
                <a:gd name="T62" fmla="*/ 55 w 150"/>
                <a:gd name="T63" fmla="*/ 32 h 150"/>
                <a:gd name="T64" fmla="*/ 42 w 150"/>
                <a:gd name="T65" fmla="*/ 30 h 150"/>
                <a:gd name="T66" fmla="*/ 60 w 150"/>
                <a:gd name="T67" fmla="*/ 27 h 150"/>
                <a:gd name="T68" fmla="*/ 58 w 150"/>
                <a:gd name="T69" fmla="*/ 25 h 150"/>
                <a:gd name="T70" fmla="*/ 56 w 150"/>
                <a:gd name="T71" fmla="*/ 27 h 150"/>
                <a:gd name="T72" fmla="*/ 50 w 150"/>
                <a:gd name="T73" fmla="*/ 18 h 150"/>
                <a:gd name="T74" fmla="*/ 45 w 150"/>
                <a:gd name="T75" fmla="*/ 9 h 150"/>
                <a:gd name="T76" fmla="*/ 57 w 150"/>
                <a:gd name="T77" fmla="*/ 25 h 150"/>
                <a:gd name="T78" fmla="*/ 53 w 150"/>
                <a:gd name="T79" fmla="*/ 33 h 150"/>
                <a:gd name="T80" fmla="*/ 44 w 150"/>
                <a:gd name="T81" fmla="*/ 29 h 150"/>
                <a:gd name="T82" fmla="*/ 8 w 150"/>
                <a:gd name="T83" fmla="*/ 46 h 150"/>
                <a:gd name="T84" fmla="*/ 146 w 150"/>
                <a:gd name="T85" fmla="*/ 18 h 150"/>
                <a:gd name="T86" fmla="*/ 134 w 150"/>
                <a:gd name="T87" fmla="*/ 33 h 150"/>
                <a:gd name="T88" fmla="*/ 67 w 150"/>
                <a:gd name="T89" fmla="*/ 9 h 150"/>
                <a:gd name="T90" fmla="*/ 145 w 150"/>
                <a:gd name="T91" fmla="*/ 16 h 150"/>
                <a:gd name="T92" fmla="*/ 133 w 150"/>
                <a:gd name="T93" fmla="*/ 31 h 150"/>
                <a:gd name="T94" fmla="*/ 71 w 150"/>
                <a:gd name="T95" fmla="*/ 11 h 150"/>
                <a:gd name="T96" fmla="*/ 54 w 150"/>
                <a:gd name="T97" fmla="*/ 30 h 150"/>
                <a:gd name="T98" fmla="*/ 43 w 150"/>
                <a:gd name="T99" fmla="*/ 16 h 150"/>
                <a:gd name="T100" fmla="*/ 43 w 150"/>
                <a:gd name="T101" fmla="*/ 17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50" h="150">
                  <a:moveTo>
                    <a:pt x="150" y="12"/>
                  </a:moveTo>
                  <a:cubicBezTo>
                    <a:pt x="150" y="20"/>
                    <a:pt x="143" y="32"/>
                    <a:pt x="138" y="34"/>
                  </a:cubicBezTo>
                  <a:cubicBezTo>
                    <a:pt x="120" y="43"/>
                    <a:pt x="99" y="32"/>
                    <a:pt x="81" y="22"/>
                  </a:cubicBezTo>
                  <a:cubicBezTo>
                    <a:pt x="69" y="15"/>
                    <a:pt x="57" y="9"/>
                    <a:pt x="48" y="10"/>
                  </a:cubicBezTo>
                  <a:cubicBezTo>
                    <a:pt x="50" y="12"/>
                    <a:pt x="51" y="15"/>
                    <a:pt x="52" y="17"/>
                  </a:cubicBezTo>
                  <a:cubicBezTo>
                    <a:pt x="52" y="17"/>
                    <a:pt x="52" y="17"/>
                    <a:pt x="52" y="17"/>
                  </a:cubicBezTo>
                  <a:cubicBezTo>
                    <a:pt x="54" y="16"/>
                    <a:pt x="56" y="16"/>
                    <a:pt x="58" y="17"/>
                  </a:cubicBezTo>
                  <a:cubicBezTo>
                    <a:pt x="61" y="19"/>
                    <a:pt x="61" y="24"/>
                    <a:pt x="61" y="27"/>
                  </a:cubicBezTo>
                  <a:cubicBezTo>
                    <a:pt x="61" y="30"/>
                    <a:pt x="61" y="33"/>
                    <a:pt x="60" y="35"/>
                  </a:cubicBezTo>
                  <a:cubicBezTo>
                    <a:pt x="60" y="35"/>
                    <a:pt x="60" y="35"/>
                    <a:pt x="60" y="35"/>
                  </a:cubicBezTo>
                  <a:cubicBezTo>
                    <a:pt x="60" y="36"/>
                    <a:pt x="60" y="36"/>
                    <a:pt x="60" y="36"/>
                  </a:cubicBezTo>
                  <a:cubicBezTo>
                    <a:pt x="57" y="38"/>
                    <a:pt x="52" y="39"/>
                    <a:pt x="45" y="39"/>
                  </a:cubicBezTo>
                  <a:cubicBezTo>
                    <a:pt x="45" y="39"/>
                    <a:pt x="45" y="39"/>
                    <a:pt x="45" y="39"/>
                  </a:cubicBezTo>
                  <a:cubicBezTo>
                    <a:pt x="45" y="38"/>
                    <a:pt x="45" y="38"/>
                    <a:pt x="45" y="38"/>
                  </a:cubicBezTo>
                  <a:cubicBezTo>
                    <a:pt x="41" y="34"/>
                    <a:pt x="40" y="26"/>
                    <a:pt x="39" y="20"/>
                  </a:cubicBezTo>
                  <a:cubicBezTo>
                    <a:pt x="39" y="18"/>
                    <a:pt x="38" y="16"/>
                    <a:pt x="38" y="14"/>
                  </a:cubicBezTo>
                  <a:cubicBezTo>
                    <a:pt x="21" y="15"/>
                    <a:pt x="11" y="27"/>
                    <a:pt x="11" y="47"/>
                  </a:cubicBezTo>
                  <a:cubicBezTo>
                    <a:pt x="11" y="52"/>
                    <a:pt x="12" y="58"/>
                    <a:pt x="14" y="63"/>
                  </a:cubicBezTo>
                  <a:cubicBezTo>
                    <a:pt x="15" y="68"/>
                    <a:pt x="18" y="72"/>
                    <a:pt x="22" y="77"/>
                  </a:cubicBezTo>
                  <a:cubicBezTo>
                    <a:pt x="26" y="82"/>
                    <a:pt x="30" y="87"/>
                    <a:pt x="32" y="93"/>
                  </a:cubicBezTo>
                  <a:cubicBezTo>
                    <a:pt x="39" y="111"/>
                    <a:pt x="36" y="130"/>
                    <a:pt x="25" y="148"/>
                  </a:cubicBezTo>
                  <a:cubicBezTo>
                    <a:pt x="23" y="150"/>
                    <a:pt x="23" y="150"/>
                    <a:pt x="23" y="150"/>
                  </a:cubicBezTo>
                  <a:cubicBezTo>
                    <a:pt x="23" y="147"/>
                    <a:pt x="23" y="147"/>
                    <a:pt x="23" y="147"/>
                  </a:cubicBezTo>
                  <a:cubicBezTo>
                    <a:pt x="24" y="144"/>
                    <a:pt x="25" y="141"/>
                    <a:pt x="26" y="137"/>
                  </a:cubicBezTo>
                  <a:cubicBezTo>
                    <a:pt x="28" y="131"/>
                    <a:pt x="31" y="123"/>
                    <a:pt x="31" y="116"/>
                  </a:cubicBezTo>
                  <a:cubicBezTo>
                    <a:pt x="31" y="112"/>
                    <a:pt x="30" y="108"/>
                    <a:pt x="29" y="105"/>
                  </a:cubicBezTo>
                  <a:cubicBezTo>
                    <a:pt x="28" y="104"/>
                    <a:pt x="26" y="104"/>
                    <a:pt x="23" y="104"/>
                  </a:cubicBezTo>
                  <a:cubicBezTo>
                    <a:pt x="22" y="104"/>
                    <a:pt x="22" y="104"/>
                    <a:pt x="22" y="104"/>
                  </a:cubicBezTo>
                  <a:cubicBezTo>
                    <a:pt x="22" y="103"/>
                    <a:pt x="22" y="103"/>
                    <a:pt x="22" y="103"/>
                  </a:cubicBezTo>
                  <a:cubicBezTo>
                    <a:pt x="22" y="101"/>
                    <a:pt x="24" y="101"/>
                    <a:pt x="26" y="101"/>
                  </a:cubicBezTo>
                  <a:cubicBezTo>
                    <a:pt x="26" y="101"/>
                    <a:pt x="26" y="101"/>
                    <a:pt x="26" y="101"/>
                  </a:cubicBezTo>
                  <a:cubicBezTo>
                    <a:pt x="25" y="97"/>
                    <a:pt x="21" y="93"/>
                    <a:pt x="17" y="88"/>
                  </a:cubicBezTo>
                  <a:cubicBezTo>
                    <a:pt x="10" y="81"/>
                    <a:pt x="2" y="72"/>
                    <a:pt x="1" y="61"/>
                  </a:cubicBezTo>
                  <a:cubicBezTo>
                    <a:pt x="0" y="58"/>
                    <a:pt x="0" y="55"/>
                    <a:pt x="0" y="52"/>
                  </a:cubicBezTo>
                  <a:cubicBezTo>
                    <a:pt x="0" y="37"/>
                    <a:pt x="5" y="24"/>
                    <a:pt x="13" y="17"/>
                  </a:cubicBezTo>
                  <a:cubicBezTo>
                    <a:pt x="20" y="11"/>
                    <a:pt x="28" y="9"/>
                    <a:pt x="38" y="10"/>
                  </a:cubicBezTo>
                  <a:cubicBezTo>
                    <a:pt x="40" y="10"/>
                    <a:pt x="41" y="9"/>
                    <a:pt x="43" y="7"/>
                  </a:cubicBezTo>
                  <a:cubicBezTo>
                    <a:pt x="44" y="6"/>
                    <a:pt x="46" y="5"/>
                    <a:pt x="48" y="4"/>
                  </a:cubicBezTo>
                  <a:cubicBezTo>
                    <a:pt x="62" y="3"/>
                    <a:pt x="77" y="9"/>
                    <a:pt x="91" y="16"/>
                  </a:cubicBezTo>
                  <a:cubicBezTo>
                    <a:pt x="113" y="25"/>
                    <a:pt x="131" y="33"/>
                    <a:pt x="141" y="13"/>
                  </a:cubicBezTo>
                  <a:cubicBezTo>
                    <a:pt x="142" y="12"/>
                    <a:pt x="142" y="11"/>
                    <a:pt x="142" y="10"/>
                  </a:cubicBezTo>
                  <a:cubicBezTo>
                    <a:pt x="142" y="7"/>
                    <a:pt x="140" y="4"/>
                    <a:pt x="139" y="2"/>
                  </a:cubicBezTo>
                  <a:cubicBezTo>
                    <a:pt x="138" y="0"/>
                    <a:pt x="138" y="0"/>
                    <a:pt x="138" y="0"/>
                  </a:cubicBezTo>
                  <a:cubicBezTo>
                    <a:pt x="139" y="0"/>
                    <a:pt x="139" y="0"/>
                    <a:pt x="139" y="0"/>
                  </a:cubicBezTo>
                  <a:cubicBezTo>
                    <a:pt x="146" y="1"/>
                    <a:pt x="150" y="5"/>
                    <a:pt x="150" y="12"/>
                  </a:cubicBezTo>
                  <a:close/>
                  <a:moveTo>
                    <a:pt x="45" y="9"/>
                  </a:moveTo>
                  <a:cubicBezTo>
                    <a:pt x="47" y="9"/>
                    <a:pt x="47" y="9"/>
                    <a:pt x="47" y="9"/>
                  </a:cubicBezTo>
                  <a:cubicBezTo>
                    <a:pt x="56" y="7"/>
                    <a:pt x="68" y="13"/>
                    <a:pt x="82" y="20"/>
                  </a:cubicBezTo>
                  <a:cubicBezTo>
                    <a:pt x="100" y="30"/>
                    <a:pt x="120" y="41"/>
                    <a:pt x="138" y="33"/>
                  </a:cubicBezTo>
                  <a:cubicBezTo>
                    <a:pt x="142" y="31"/>
                    <a:pt x="148" y="20"/>
                    <a:pt x="148" y="12"/>
                  </a:cubicBezTo>
                  <a:cubicBezTo>
                    <a:pt x="148" y="8"/>
                    <a:pt x="147" y="3"/>
                    <a:pt x="141" y="2"/>
                  </a:cubicBezTo>
                  <a:cubicBezTo>
                    <a:pt x="142" y="4"/>
                    <a:pt x="143" y="7"/>
                    <a:pt x="143" y="10"/>
                  </a:cubicBezTo>
                  <a:cubicBezTo>
                    <a:pt x="143" y="11"/>
                    <a:pt x="143" y="13"/>
                    <a:pt x="143" y="14"/>
                  </a:cubicBezTo>
                  <a:cubicBezTo>
                    <a:pt x="143" y="14"/>
                    <a:pt x="143" y="14"/>
                    <a:pt x="143" y="14"/>
                  </a:cubicBezTo>
                  <a:cubicBezTo>
                    <a:pt x="132" y="35"/>
                    <a:pt x="112" y="26"/>
                    <a:pt x="91" y="17"/>
                  </a:cubicBezTo>
                  <a:cubicBezTo>
                    <a:pt x="76" y="11"/>
                    <a:pt x="62" y="5"/>
                    <a:pt x="48" y="6"/>
                  </a:cubicBezTo>
                  <a:cubicBezTo>
                    <a:pt x="46" y="6"/>
                    <a:pt x="45" y="7"/>
                    <a:pt x="44" y="9"/>
                  </a:cubicBezTo>
                  <a:cubicBezTo>
                    <a:pt x="42" y="10"/>
                    <a:pt x="41" y="11"/>
                    <a:pt x="39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29" y="10"/>
                    <a:pt x="20" y="13"/>
                    <a:pt x="14" y="18"/>
                  </a:cubicBezTo>
                  <a:cubicBezTo>
                    <a:pt x="6" y="25"/>
                    <a:pt x="2" y="37"/>
                    <a:pt x="2" y="52"/>
                  </a:cubicBezTo>
                  <a:cubicBezTo>
                    <a:pt x="2" y="55"/>
                    <a:pt x="2" y="58"/>
                    <a:pt x="2" y="60"/>
                  </a:cubicBezTo>
                  <a:cubicBezTo>
                    <a:pt x="4" y="72"/>
                    <a:pt x="11" y="80"/>
                    <a:pt x="18" y="87"/>
                  </a:cubicBezTo>
                  <a:cubicBezTo>
                    <a:pt x="23" y="92"/>
                    <a:pt x="27" y="97"/>
                    <a:pt x="28" y="102"/>
                  </a:cubicBezTo>
                  <a:cubicBezTo>
                    <a:pt x="28" y="102"/>
                    <a:pt x="28" y="102"/>
                    <a:pt x="28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8" y="103"/>
                    <a:pt x="29" y="103"/>
                    <a:pt x="30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2" y="108"/>
                    <a:pt x="32" y="112"/>
                    <a:pt x="32" y="116"/>
                  </a:cubicBezTo>
                  <a:cubicBezTo>
                    <a:pt x="32" y="124"/>
                    <a:pt x="30" y="131"/>
                    <a:pt x="28" y="138"/>
                  </a:cubicBezTo>
                  <a:cubicBezTo>
                    <a:pt x="27" y="140"/>
                    <a:pt x="26" y="141"/>
                    <a:pt x="26" y="143"/>
                  </a:cubicBezTo>
                  <a:cubicBezTo>
                    <a:pt x="35" y="127"/>
                    <a:pt x="37" y="110"/>
                    <a:pt x="31" y="93"/>
                  </a:cubicBezTo>
                  <a:cubicBezTo>
                    <a:pt x="28" y="88"/>
                    <a:pt x="25" y="83"/>
                    <a:pt x="21" y="78"/>
                  </a:cubicBezTo>
                  <a:cubicBezTo>
                    <a:pt x="17" y="73"/>
                    <a:pt x="14" y="69"/>
                    <a:pt x="12" y="64"/>
                  </a:cubicBezTo>
                  <a:cubicBezTo>
                    <a:pt x="12" y="63"/>
                    <a:pt x="12" y="62"/>
                    <a:pt x="11" y="61"/>
                  </a:cubicBezTo>
                  <a:cubicBezTo>
                    <a:pt x="13" y="71"/>
                    <a:pt x="17" y="79"/>
                    <a:pt x="23" y="84"/>
                  </a:cubicBezTo>
                  <a:cubicBezTo>
                    <a:pt x="26" y="86"/>
                    <a:pt x="26" y="86"/>
                    <a:pt x="26" y="86"/>
                  </a:cubicBezTo>
                  <a:cubicBezTo>
                    <a:pt x="23" y="85"/>
                    <a:pt x="23" y="85"/>
                    <a:pt x="23" y="85"/>
                  </a:cubicBezTo>
                  <a:cubicBezTo>
                    <a:pt x="10" y="82"/>
                    <a:pt x="4" y="64"/>
                    <a:pt x="4" y="49"/>
                  </a:cubicBezTo>
                  <a:cubicBezTo>
                    <a:pt x="4" y="34"/>
                    <a:pt x="9" y="21"/>
                    <a:pt x="18" y="16"/>
                  </a:cubicBezTo>
                  <a:cubicBezTo>
                    <a:pt x="19" y="17"/>
                    <a:pt x="19" y="17"/>
                    <a:pt x="19" y="17"/>
                  </a:cubicBezTo>
                  <a:cubicBezTo>
                    <a:pt x="15" y="21"/>
                    <a:pt x="12" y="28"/>
                    <a:pt x="10" y="37"/>
                  </a:cubicBezTo>
                  <a:cubicBezTo>
                    <a:pt x="13" y="22"/>
                    <a:pt x="23" y="14"/>
                    <a:pt x="38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40" y="15"/>
                    <a:pt x="40" y="18"/>
                    <a:pt x="40" y="20"/>
                  </a:cubicBezTo>
                  <a:cubicBezTo>
                    <a:pt x="41" y="23"/>
                    <a:pt x="41" y="26"/>
                    <a:pt x="42" y="29"/>
                  </a:cubicBezTo>
                  <a:cubicBezTo>
                    <a:pt x="42" y="29"/>
                    <a:pt x="42" y="29"/>
                    <a:pt x="42" y="29"/>
                  </a:cubicBezTo>
                  <a:cubicBezTo>
                    <a:pt x="43" y="28"/>
                    <a:pt x="44" y="27"/>
                    <a:pt x="44" y="27"/>
                  </a:cubicBezTo>
                  <a:cubicBezTo>
                    <a:pt x="46" y="27"/>
                    <a:pt x="47" y="28"/>
                    <a:pt x="48" y="29"/>
                  </a:cubicBezTo>
                  <a:cubicBezTo>
                    <a:pt x="50" y="31"/>
                    <a:pt x="52" y="32"/>
                    <a:pt x="54" y="31"/>
                  </a:cubicBezTo>
                  <a:cubicBezTo>
                    <a:pt x="55" y="31"/>
                    <a:pt x="55" y="31"/>
                    <a:pt x="55" y="31"/>
                  </a:cubicBezTo>
                  <a:cubicBezTo>
                    <a:pt x="55" y="32"/>
                    <a:pt x="55" y="32"/>
                    <a:pt x="55" y="32"/>
                  </a:cubicBezTo>
                  <a:cubicBezTo>
                    <a:pt x="54" y="35"/>
                    <a:pt x="53" y="36"/>
                    <a:pt x="52" y="37"/>
                  </a:cubicBezTo>
                  <a:cubicBezTo>
                    <a:pt x="48" y="38"/>
                    <a:pt x="43" y="32"/>
                    <a:pt x="42" y="30"/>
                  </a:cubicBezTo>
                  <a:cubicBezTo>
                    <a:pt x="42" y="30"/>
                    <a:pt x="42" y="30"/>
                    <a:pt x="42" y="30"/>
                  </a:cubicBezTo>
                  <a:cubicBezTo>
                    <a:pt x="43" y="33"/>
                    <a:pt x="44" y="35"/>
                    <a:pt x="46" y="37"/>
                  </a:cubicBezTo>
                  <a:cubicBezTo>
                    <a:pt x="52" y="38"/>
                    <a:pt x="56" y="37"/>
                    <a:pt x="59" y="35"/>
                  </a:cubicBezTo>
                  <a:cubicBezTo>
                    <a:pt x="60" y="32"/>
                    <a:pt x="60" y="30"/>
                    <a:pt x="60" y="27"/>
                  </a:cubicBezTo>
                  <a:cubicBezTo>
                    <a:pt x="60" y="23"/>
                    <a:pt x="59" y="20"/>
                    <a:pt x="57" y="18"/>
                  </a:cubicBezTo>
                  <a:cubicBezTo>
                    <a:pt x="56" y="18"/>
                    <a:pt x="55" y="18"/>
                    <a:pt x="53" y="18"/>
                  </a:cubicBezTo>
                  <a:cubicBezTo>
                    <a:pt x="56" y="19"/>
                    <a:pt x="58" y="22"/>
                    <a:pt x="58" y="25"/>
                  </a:cubicBezTo>
                  <a:cubicBezTo>
                    <a:pt x="58" y="26"/>
                    <a:pt x="58" y="26"/>
                    <a:pt x="57" y="27"/>
                  </a:cubicBezTo>
                  <a:cubicBezTo>
                    <a:pt x="57" y="27"/>
                    <a:pt x="57" y="27"/>
                    <a:pt x="57" y="27"/>
                  </a:cubicBezTo>
                  <a:cubicBezTo>
                    <a:pt x="56" y="27"/>
                    <a:pt x="56" y="27"/>
                    <a:pt x="56" y="27"/>
                  </a:cubicBezTo>
                  <a:cubicBezTo>
                    <a:pt x="53" y="24"/>
                    <a:pt x="52" y="21"/>
                    <a:pt x="51" y="19"/>
                  </a:cubicBezTo>
                  <a:cubicBezTo>
                    <a:pt x="49" y="18"/>
                    <a:pt x="49" y="18"/>
                    <a:pt x="49" y="18"/>
                  </a:cubicBezTo>
                  <a:cubicBezTo>
                    <a:pt x="50" y="18"/>
                    <a:pt x="50" y="18"/>
                    <a:pt x="50" y="18"/>
                  </a:cubicBezTo>
                  <a:cubicBezTo>
                    <a:pt x="50" y="17"/>
                    <a:pt x="50" y="17"/>
                    <a:pt x="50" y="17"/>
                  </a:cubicBezTo>
                  <a:cubicBezTo>
                    <a:pt x="49" y="15"/>
                    <a:pt x="49" y="12"/>
                    <a:pt x="46" y="10"/>
                  </a:cubicBezTo>
                  <a:lnTo>
                    <a:pt x="45" y="9"/>
                  </a:lnTo>
                  <a:close/>
                  <a:moveTo>
                    <a:pt x="57" y="25"/>
                  </a:moveTo>
                  <a:cubicBezTo>
                    <a:pt x="57" y="24"/>
                    <a:pt x="55" y="21"/>
                    <a:pt x="53" y="19"/>
                  </a:cubicBezTo>
                  <a:cubicBezTo>
                    <a:pt x="53" y="21"/>
                    <a:pt x="54" y="23"/>
                    <a:pt x="57" y="25"/>
                  </a:cubicBezTo>
                  <a:close/>
                  <a:moveTo>
                    <a:pt x="44" y="29"/>
                  </a:moveTo>
                  <a:cubicBezTo>
                    <a:pt x="45" y="32"/>
                    <a:pt x="49" y="36"/>
                    <a:pt x="51" y="35"/>
                  </a:cubicBezTo>
                  <a:cubicBezTo>
                    <a:pt x="52" y="35"/>
                    <a:pt x="53" y="34"/>
                    <a:pt x="53" y="33"/>
                  </a:cubicBezTo>
                  <a:cubicBezTo>
                    <a:pt x="51" y="33"/>
                    <a:pt x="49" y="32"/>
                    <a:pt x="47" y="30"/>
                  </a:cubicBezTo>
                  <a:cubicBezTo>
                    <a:pt x="46" y="30"/>
                    <a:pt x="45" y="29"/>
                    <a:pt x="45" y="29"/>
                  </a:cubicBezTo>
                  <a:cubicBezTo>
                    <a:pt x="44" y="29"/>
                    <a:pt x="44" y="29"/>
                    <a:pt x="44" y="29"/>
                  </a:cubicBezTo>
                  <a:close/>
                  <a:moveTo>
                    <a:pt x="5" y="49"/>
                  </a:moveTo>
                  <a:cubicBezTo>
                    <a:pt x="5" y="62"/>
                    <a:pt x="10" y="77"/>
                    <a:pt x="19" y="82"/>
                  </a:cubicBezTo>
                  <a:cubicBezTo>
                    <a:pt x="12" y="74"/>
                    <a:pt x="8" y="58"/>
                    <a:pt x="8" y="46"/>
                  </a:cubicBezTo>
                  <a:cubicBezTo>
                    <a:pt x="8" y="36"/>
                    <a:pt x="10" y="28"/>
                    <a:pt x="13" y="22"/>
                  </a:cubicBezTo>
                  <a:cubicBezTo>
                    <a:pt x="8" y="29"/>
                    <a:pt x="5" y="38"/>
                    <a:pt x="5" y="49"/>
                  </a:cubicBezTo>
                  <a:close/>
                  <a:moveTo>
                    <a:pt x="146" y="18"/>
                  </a:moveTo>
                  <a:cubicBezTo>
                    <a:pt x="146" y="18"/>
                    <a:pt x="146" y="18"/>
                    <a:pt x="146" y="18"/>
                  </a:cubicBezTo>
                  <a:cubicBezTo>
                    <a:pt x="146" y="21"/>
                    <a:pt x="139" y="31"/>
                    <a:pt x="134" y="33"/>
                  </a:cubicBezTo>
                  <a:cubicBezTo>
                    <a:pt x="134" y="33"/>
                    <a:pt x="134" y="33"/>
                    <a:pt x="134" y="33"/>
                  </a:cubicBezTo>
                  <a:cubicBezTo>
                    <a:pt x="103" y="35"/>
                    <a:pt x="85" y="24"/>
                    <a:pt x="66" y="10"/>
                  </a:cubicBezTo>
                  <a:cubicBezTo>
                    <a:pt x="63" y="8"/>
                    <a:pt x="63" y="8"/>
                    <a:pt x="63" y="8"/>
                  </a:cubicBezTo>
                  <a:cubicBezTo>
                    <a:pt x="67" y="9"/>
                    <a:pt x="67" y="9"/>
                    <a:pt x="67" y="9"/>
                  </a:cubicBezTo>
                  <a:cubicBezTo>
                    <a:pt x="73" y="10"/>
                    <a:pt x="80" y="13"/>
                    <a:pt x="88" y="17"/>
                  </a:cubicBezTo>
                  <a:cubicBezTo>
                    <a:pt x="108" y="26"/>
                    <a:pt x="131" y="36"/>
                    <a:pt x="144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6" y="16"/>
                    <a:pt x="146" y="16"/>
                    <a:pt x="146" y="18"/>
                  </a:cubicBezTo>
                  <a:close/>
                  <a:moveTo>
                    <a:pt x="133" y="31"/>
                  </a:moveTo>
                  <a:cubicBezTo>
                    <a:pt x="138" y="29"/>
                    <a:pt x="144" y="21"/>
                    <a:pt x="145" y="18"/>
                  </a:cubicBezTo>
                  <a:cubicBezTo>
                    <a:pt x="131" y="37"/>
                    <a:pt x="108" y="27"/>
                    <a:pt x="87" y="18"/>
                  </a:cubicBezTo>
                  <a:cubicBezTo>
                    <a:pt x="81" y="15"/>
                    <a:pt x="76" y="13"/>
                    <a:pt x="71" y="11"/>
                  </a:cubicBezTo>
                  <a:cubicBezTo>
                    <a:pt x="88" y="23"/>
                    <a:pt x="105" y="33"/>
                    <a:pt x="133" y="31"/>
                  </a:cubicBezTo>
                  <a:close/>
                  <a:moveTo>
                    <a:pt x="55" y="30"/>
                  </a:moveTo>
                  <a:cubicBezTo>
                    <a:pt x="54" y="30"/>
                    <a:pt x="54" y="30"/>
                    <a:pt x="54" y="30"/>
                  </a:cubicBezTo>
                  <a:cubicBezTo>
                    <a:pt x="47" y="29"/>
                    <a:pt x="42" y="25"/>
                    <a:pt x="42" y="17"/>
                  </a:cubicBezTo>
                  <a:cubicBezTo>
                    <a:pt x="42" y="16"/>
                    <a:pt x="42" y="16"/>
                    <a:pt x="42" y="16"/>
                  </a:cubicBezTo>
                  <a:cubicBezTo>
                    <a:pt x="43" y="16"/>
                    <a:pt x="43" y="16"/>
                    <a:pt x="43" y="16"/>
                  </a:cubicBezTo>
                  <a:cubicBezTo>
                    <a:pt x="50" y="17"/>
                    <a:pt x="53" y="23"/>
                    <a:pt x="55" y="29"/>
                  </a:cubicBezTo>
                  <a:lnTo>
                    <a:pt x="55" y="30"/>
                  </a:lnTo>
                  <a:close/>
                  <a:moveTo>
                    <a:pt x="43" y="17"/>
                  </a:moveTo>
                  <a:cubicBezTo>
                    <a:pt x="44" y="24"/>
                    <a:pt x="47" y="27"/>
                    <a:pt x="53" y="28"/>
                  </a:cubicBezTo>
                  <a:cubicBezTo>
                    <a:pt x="51" y="23"/>
                    <a:pt x="49" y="19"/>
                    <a:pt x="43" y="1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8" name="Полилиния 49"/>
            <p:cNvSpPr>
              <a:spLocks noEditPoints="1"/>
            </p:cNvSpPr>
            <p:nvPr/>
          </p:nvSpPr>
          <p:spPr bwMode="auto">
            <a:xfrm>
              <a:off x="4162425" y="3344863"/>
              <a:ext cx="334963" cy="328613"/>
            </a:xfrm>
            <a:custGeom>
              <a:avLst/>
              <a:gdLst>
                <a:gd name="T0" fmla="*/ 61 w 149"/>
                <a:gd name="T1" fmla="*/ 17 h 146"/>
                <a:gd name="T2" fmla="*/ 70 w 149"/>
                <a:gd name="T3" fmla="*/ 13 h 146"/>
                <a:gd name="T4" fmla="*/ 67 w 149"/>
                <a:gd name="T5" fmla="*/ 22 h 146"/>
                <a:gd name="T6" fmla="*/ 71 w 149"/>
                <a:gd name="T7" fmla="*/ 8 h 146"/>
                <a:gd name="T8" fmla="*/ 77 w 149"/>
                <a:gd name="T9" fmla="*/ 20 h 146"/>
                <a:gd name="T10" fmla="*/ 146 w 149"/>
                <a:gd name="T11" fmla="*/ 39 h 146"/>
                <a:gd name="T12" fmla="*/ 125 w 149"/>
                <a:gd name="T13" fmla="*/ 103 h 146"/>
                <a:gd name="T14" fmla="*/ 146 w 149"/>
                <a:gd name="T15" fmla="*/ 99 h 146"/>
                <a:gd name="T16" fmla="*/ 148 w 149"/>
                <a:gd name="T17" fmla="*/ 120 h 146"/>
                <a:gd name="T18" fmla="*/ 129 w 149"/>
                <a:gd name="T19" fmla="*/ 119 h 146"/>
                <a:gd name="T20" fmla="*/ 141 w 149"/>
                <a:gd name="T21" fmla="*/ 143 h 146"/>
                <a:gd name="T22" fmla="*/ 124 w 149"/>
                <a:gd name="T23" fmla="*/ 108 h 146"/>
                <a:gd name="T24" fmla="*/ 121 w 149"/>
                <a:gd name="T25" fmla="*/ 76 h 146"/>
                <a:gd name="T26" fmla="*/ 132 w 149"/>
                <a:gd name="T27" fmla="*/ 18 h 146"/>
                <a:gd name="T28" fmla="*/ 46 w 149"/>
                <a:gd name="T29" fmla="*/ 31 h 146"/>
                <a:gd name="T30" fmla="*/ 0 w 149"/>
                <a:gd name="T31" fmla="*/ 27 h 146"/>
                <a:gd name="T32" fmla="*/ 60 w 149"/>
                <a:gd name="T33" fmla="*/ 24 h 146"/>
                <a:gd name="T34" fmla="*/ 58 w 149"/>
                <a:gd name="T35" fmla="*/ 11 h 146"/>
                <a:gd name="T36" fmla="*/ 68 w 149"/>
                <a:gd name="T37" fmla="*/ 8 h 146"/>
                <a:gd name="T38" fmla="*/ 61 w 149"/>
                <a:gd name="T39" fmla="*/ 17 h 146"/>
                <a:gd name="T40" fmla="*/ 58 w 149"/>
                <a:gd name="T41" fmla="*/ 27 h 146"/>
                <a:gd name="T42" fmla="*/ 31 w 149"/>
                <a:gd name="T43" fmla="*/ 25 h 146"/>
                <a:gd name="T44" fmla="*/ 58 w 149"/>
                <a:gd name="T45" fmla="*/ 27 h 146"/>
                <a:gd name="T46" fmla="*/ 101 w 149"/>
                <a:gd name="T47" fmla="*/ 11 h 146"/>
                <a:gd name="T48" fmla="*/ 88 w 149"/>
                <a:gd name="T49" fmla="*/ 20 h 146"/>
                <a:gd name="T50" fmla="*/ 101 w 149"/>
                <a:gd name="T51" fmla="*/ 11 h 146"/>
                <a:gd name="T52" fmla="*/ 142 w 149"/>
                <a:gd name="T53" fmla="*/ 32 h 146"/>
                <a:gd name="T54" fmla="*/ 141 w 149"/>
                <a:gd name="T55" fmla="*/ 34 h 146"/>
                <a:gd name="T56" fmla="*/ 122 w 149"/>
                <a:gd name="T57" fmla="*/ 95 h 146"/>
                <a:gd name="T58" fmla="*/ 142 w 149"/>
                <a:gd name="T59" fmla="*/ 32 h 146"/>
                <a:gd name="T60" fmla="*/ 145 w 149"/>
                <a:gd name="T61" fmla="*/ 119 h 146"/>
                <a:gd name="T62" fmla="*/ 142 w 149"/>
                <a:gd name="T63" fmla="*/ 106 h 146"/>
                <a:gd name="T64" fmla="*/ 132 w 149"/>
                <a:gd name="T65" fmla="*/ 106 h 146"/>
                <a:gd name="T66" fmla="*/ 145 w 149"/>
                <a:gd name="T67" fmla="*/ 119 h 146"/>
                <a:gd name="T68" fmla="*/ 146 w 149"/>
                <a:gd name="T69" fmla="*/ 103 h 146"/>
                <a:gd name="T70" fmla="*/ 134 w 149"/>
                <a:gd name="T71" fmla="*/ 103 h 146"/>
                <a:gd name="T72" fmla="*/ 146 w 149"/>
                <a:gd name="T73" fmla="*/ 103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49" h="146">
                  <a:moveTo>
                    <a:pt x="61" y="17"/>
                  </a:moveTo>
                  <a:cubicBezTo>
                    <a:pt x="64" y="17"/>
                    <a:pt x="67" y="9"/>
                    <a:pt x="70" y="13"/>
                  </a:cubicBezTo>
                  <a:cubicBezTo>
                    <a:pt x="68" y="15"/>
                    <a:pt x="65" y="17"/>
                    <a:pt x="67" y="22"/>
                  </a:cubicBezTo>
                  <a:cubicBezTo>
                    <a:pt x="78" y="22"/>
                    <a:pt x="72" y="11"/>
                    <a:pt x="71" y="8"/>
                  </a:cubicBezTo>
                  <a:cubicBezTo>
                    <a:pt x="75" y="4"/>
                    <a:pt x="81" y="15"/>
                    <a:pt x="77" y="20"/>
                  </a:cubicBezTo>
                  <a:cubicBezTo>
                    <a:pt x="103" y="0"/>
                    <a:pt x="144" y="7"/>
                    <a:pt x="146" y="39"/>
                  </a:cubicBezTo>
                  <a:cubicBezTo>
                    <a:pt x="148" y="63"/>
                    <a:pt x="123" y="79"/>
                    <a:pt x="125" y="103"/>
                  </a:cubicBezTo>
                  <a:cubicBezTo>
                    <a:pt x="130" y="105"/>
                    <a:pt x="138" y="94"/>
                    <a:pt x="146" y="99"/>
                  </a:cubicBezTo>
                  <a:cubicBezTo>
                    <a:pt x="149" y="104"/>
                    <a:pt x="147" y="114"/>
                    <a:pt x="148" y="120"/>
                  </a:cubicBezTo>
                  <a:cubicBezTo>
                    <a:pt x="142" y="125"/>
                    <a:pt x="135" y="122"/>
                    <a:pt x="129" y="119"/>
                  </a:cubicBezTo>
                  <a:cubicBezTo>
                    <a:pt x="129" y="131"/>
                    <a:pt x="129" y="143"/>
                    <a:pt x="141" y="143"/>
                  </a:cubicBezTo>
                  <a:cubicBezTo>
                    <a:pt x="120" y="146"/>
                    <a:pt x="125" y="125"/>
                    <a:pt x="124" y="108"/>
                  </a:cubicBezTo>
                  <a:cubicBezTo>
                    <a:pt x="123" y="95"/>
                    <a:pt x="118" y="88"/>
                    <a:pt x="121" y="76"/>
                  </a:cubicBezTo>
                  <a:cubicBezTo>
                    <a:pt x="125" y="57"/>
                    <a:pt x="149" y="40"/>
                    <a:pt x="132" y="18"/>
                  </a:cubicBezTo>
                  <a:cubicBezTo>
                    <a:pt x="101" y="5"/>
                    <a:pt x="76" y="33"/>
                    <a:pt x="46" y="31"/>
                  </a:cubicBezTo>
                  <a:cubicBezTo>
                    <a:pt x="31" y="30"/>
                    <a:pt x="16" y="16"/>
                    <a:pt x="0" y="27"/>
                  </a:cubicBezTo>
                  <a:cubicBezTo>
                    <a:pt x="14" y="12"/>
                    <a:pt x="37" y="23"/>
                    <a:pt x="60" y="24"/>
                  </a:cubicBezTo>
                  <a:cubicBezTo>
                    <a:pt x="62" y="22"/>
                    <a:pt x="58" y="15"/>
                    <a:pt x="58" y="11"/>
                  </a:cubicBezTo>
                  <a:cubicBezTo>
                    <a:pt x="61" y="10"/>
                    <a:pt x="64" y="4"/>
                    <a:pt x="68" y="8"/>
                  </a:cubicBezTo>
                  <a:cubicBezTo>
                    <a:pt x="67" y="9"/>
                    <a:pt x="59" y="9"/>
                    <a:pt x="61" y="17"/>
                  </a:cubicBezTo>
                  <a:close/>
                  <a:moveTo>
                    <a:pt x="58" y="27"/>
                  </a:moveTo>
                  <a:cubicBezTo>
                    <a:pt x="49" y="25"/>
                    <a:pt x="41" y="22"/>
                    <a:pt x="31" y="25"/>
                  </a:cubicBezTo>
                  <a:cubicBezTo>
                    <a:pt x="41" y="26"/>
                    <a:pt x="49" y="32"/>
                    <a:pt x="58" y="27"/>
                  </a:cubicBezTo>
                  <a:close/>
                  <a:moveTo>
                    <a:pt x="101" y="11"/>
                  </a:moveTo>
                  <a:cubicBezTo>
                    <a:pt x="98" y="14"/>
                    <a:pt x="85" y="15"/>
                    <a:pt x="88" y="20"/>
                  </a:cubicBezTo>
                  <a:cubicBezTo>
                    <a:pt x="90" y="15"/>
                    <a:pt x="104" y="16"/>
                    <a:pt x="101" y="11"/>
                  </a:cubicBezTo>
                  <a:close/>
                  <a:moveTo>
                    <a:pt x="142" y="32"/>
                  </a:moveTo>
                  <a:cubicBezTo>
                    <a:pt x="140" y="29"/>
                    <a:pt x="138" y="30"/>
                    <a:pt x="141" y="34"/>
                  </a:cubicBezTo>
                  <a:cubicBezTo>
                    <a:pt x="139" y="59"/>
                    <a:pt x="121" y="67"/>
                    <a:pt x="122" y="95"/>
                  </a:cubicBezTo>
                  <a:cubicBezTo>
                    <a:pt x="127" y="73"/>
                    <a:pt x="146" y="59"/>
                    <a:pt x="142" y="32"/>
                  </a:cubicBezTo>
                  <a:close/>
                  <a:moveTo>
                    <a:pt x="145" y="119"/>
                  </a:moveTo>
                  <a:cubicBezTo>
                    <a:pt x="145" y="113"/>
                    <a:pt x="145" y="109"/>
                    <a:pt x="142" y="106"/>
                  </a:cubicBezTo>
                  <a:cubicBezTo>
                    <a:pt x="139" y="106"/>
                    <a:pt x="135" y="106"/>
                    <a:pt x="132" y="106"/>
                  </a:cubicBezTo>
                  <a:cubicBezTo>
                    <a:pt x="126" y="113"/>
                    <a:pt x="134" y="121"/>
                    <a:pt x="145" y="119"/>
                  </a:cubicBezTo>
                  <a:close/>
                  <a:moveTo>
                    <a:pt x="146" y="103"/>
                  </a:moveTo>
                  <a:cubicBezTo>
                    <a:pt x="142" y="100"/>
                    <a:pt x="137" y="100"/>
                    <a:pt x="134" y="103"/>
                  </a:cubicBezTo>
                  <a:cubicBezTo>
                    <a:pt x="139" y="101"/>
                    <a:pt x="144" y="107"/>
                    <a:pt x="146" y="10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9" name="Полилиния 50"/>
            <p:cNvSpPr>
              <a:spLocks noEditPoints="1"/>
            </p:cNvSpPr>
            <p:nvPr/>
          </p:nvSpPr>
          <p:spPr bwMode="auto">
            <a:xfrm>
              <a:off x="4162425" y="3359150"/>
              <a:ext cx="334963" cy="309563"/>
            </a:xfrm>
            <a:custGeom>
              <a:avLst/>
              <a:gdLst>
                <a:gd name="T0" fmla="*/ 69 w 149"/>
                <a:gd name="T1" fmla="*/ 3 h 138"/>
                <a:gd name="T2" fmla="*/ 64 w 149"/>
                <a:gd name="T3" fmla="*/ 7 h 138"/>
                <a:gd name="T4" fmla="*/ 70 w 149"/>
                <a:gd name="T5" fmla="*/ 7 h 138"/>
                <a:gd name="T6" fmla="*/ 70 w 149"/>
                <a:gd name="T7" fmla="*/ 3 h 138"/>
                <a:gd name="T8" fmla="*/ 73 w 149"/>
                <a:gd name="T9" fmla="*/ 1 h 138"/>
                <a:gd name="T10" fmla="*/ 147 w 149"/>
                <a:gd name="T11" fmla="*/ 33 h 138"/>
                <a:gd name="T12" fmla="*/ 142 w 149"/>
                <a:gd name="T13" fmla="*/ 91 h 138"/>
                <a:gd name="T14" fmla="*/ 149 w 149"/>
                <a:gd name="T15" fmla="*/ 114 h 138"/>
                <a:gd name="T16" fmla="*/ 130 w 149"/>
                <a:gd name="T17" fmla="*/ 114 h 138"/>
                <a:gd name="T18" fmla="*/ 137 w 149"/>
                <a:gd name="T19" fmla="*/ 138 h 138"/>
                <a:gd name="T20" fmla="*/ 122 w 149"/>
                <a:gd name="T21" fmla="*/ 94 h 138"/>
                <a:gd name="T22" fmla="*/ 129 w 149"/>
                <a:gd name="T23" fmla="*/ 51 h 138"/>
                <a:gd name="T24" fmla="*/ 49 w 149"/>
                <a:gd name="T25" fmla="*/ 26 h 138"/>
                <a:gd name="T26" fmla="*/ 1 w 149"/>
                <a:gd name="T27" fmla="*/ 21 h 138"/>
                <a:gd name="T28" fmla="*/ 39 w 149"/>
                <a:gd name="T29" fmla="*/ 15 h 138"/>
                <a:gd name="T30" fmla="*/ 58 w 149"/>
                <a:gd name="T31" fmla="*/ 5 h 138"/>
                <a:gd name="T32" fmla="*/ 67 w 149"/>
                <a:gd name="T33" fmla="*/ 2 h 138"/>
                <a:gd name="T34" fmla="*/ 60 w 149"/>
                <a:gd name="T35" fmla="*/ 10 h 138"/>
                <a:gd name="T36" fmla="*/ 77 w 149"/>
                <a:gd name="T37" fmla="*/ 14 h 138"/>
                <a:gd name="T38" fmla="*/ 73 w 149"/>
                <a:gd name="T39" fmla="*/ 15 h 138"/>
                <a:gd name="T40" fmla="*/ 68 w 149"/>
                <a:gd name="T41" fmla="*/ 8 h 138"/>
                <a:gd name="T42" fmla="*/ 61 w 149"/>
                <a:gd name="T43" fmla="*/ 12 h 138"/>
                <a:gd name="T44" fmla="*/ 60 w 149"/>
                <a:gd name="T45" fmla="*/ 19 h 138"/>
                <a:gd name="T46" fmla="*/ 7 w 149"/>
                <a:gd name="T47" fmla="*/ 17 h 138"/>
                <a:gd name="T48" fmla="*/ 40 w 149"/>
                <a:gd name="T49" fmla="*/ 17 h 138"/>
                <a:gd name="T50" fmla="*/ 60 w 149"/>
                <a:gd name="T51" fmla="*/ 20 h 138"/>
                <a:gd name="T52" fmla="*/ 31 w 149"/>
                <a:gd name="T53" fmla="*/ 20 h 138"/>
                <a:gd name="T54" fmla="*/ 49 w 149"/>
                <a:gd name="T55" fmla="*/ 24 h 138"/>
                <a:gd name="T56" fmla="*/ 87 w 149"/>
                <a:gd name="T57" fmla="*/ 12 h 138"/>
                <a:gd name="T58" fmla="*/ 77 w 149"/>
                <a:gd name="T59" fmla="*/ 14 h 138"/>
                <a:gd name="T60" fmla="*/ 124 w 149"/>
                <a:gd name="T61" fmla="*/ 97 h 138"/>
                <a:gd name="T62" fmla="*/ 101 w 149"/>
                <a:gd name="T63" fmla="*/ 4 h 138"/>
                <a:gd name="T64" fmla="*/ 89 w 149"/>
                <a:gd name="T65" fmla="*/ 14 h 138"/>
                <a:gd name="T66" fmla="*/ 133 w 149"/>
                <a:gd name="T67" fmla="*/ 12 h 138"/>
                <a:gd name="T68" fmla="*/ 131 w 149"/>
                <a:gd name="T69" fmla="*/ 55 h 138"/>
                <a:gd name="T70" fmla="*/ 140 w 149"/>
                <a:gd name="T71" fmla="*/ 24 h 138"/>
                <a:gd name="T72" fmla="*/ 123 w 149"/>
                <a:gd name="T73" fmla="*/ 89 h 138"/>
                <a:gd name="T74" fmla="*/ 135 w 149"/>
                <a:gd name="T75" fmla="*/ 137 h 138"/>
                <a:gd name="T76" fmla="*/ 141 w 149"/>
                <a:gd name="T77" fmla="*/ 116 h 138"/>
                <a:gd name="T78" fmla="*/ 147 w 149"/>
                <a:gd name="T79" fmla="*/ 98 h 138"/>
                <a:gd name="T80" fmla="*/ 131 w 149"/>
                <a:gd name="T81" fmla="*/ 99 h 138"/>
                <a:gd name="T82" fmla="*/ 146 w 149"/>
                <a:gd name="T83" fmla="*/ 94 h 138"/>
                <a:gd name="T84" fmla="*/ 88 w 149"/>
                <a:gd name="T85" fmla="*/ 12 h 138"/>
                <a:gd name="T86" fmla="*/ 95 w 149"/>
                <a:gd name="T87" fmla="*/ 9 h 138"/>
                <a:gd name="T88" fmla="*/ 40 w 149"/>
                <a:gd name="T89" fmla="*/ 19 h 138"/>
                <a:gd name="T90" fmla="*/ 56 w 149"/>
                <a:gd name="T91" fmla="*/ 21 h 138"/>
                <a:gd name="T92" fmla="*/ 141 w 149"/>
                <a:gd name="T93" fmla="*/ 28 h 138"/>
                <a:gd name="T94" fmla="*/ 131 w 149"/>
                <a:gd name="T95" fmla="*/ 66 h 138"/>
                <a:gd name="T96" fmla="*/ 141 w 149"/>
                <a:gd name="T97" fmla="*/ 97 h 138"/>
                <a:gd name="T98" fmla="*/ 143 w 149"/>
                <a:gd name="T99" fmla="*/ 100 h 138"/>
                <a:gd name="T100" fmla="*/ 130 w 149"/>
                <a:gd name="T101" fmla="*/ 108 h 138"/>
                <a:gd name="T102" fmla="*/ 131 w 149"/>
                <a:gd name="T103" fmla="*/ 107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49" h="138">
                  <a:moveTo>
                    <a:pt x="65" y="0"/>
                  </a:moveTo>
                  <a:cubicBezTo>
                    <a:pt x="66" y="0"/>
                    <a:pt x="68" y="1"/>
                    <a:pt x="69" y="2"/>
                  </a:cubicBezTo>
                  <a:cubicBezTo>
                    <a:pt x="69" y="2"/>
                    <a:pt x="69" y="2"/>
                    <a:pt x="69" y="2"/>
                  </a:cubicBezTo>
                  <a:cubicBezTo>
                    <a:pt x="69" y="3"/>
                    <a:pt x="69" y="3"/>
                    <a:pt x="69" y="3"/>
                  </a:cubicBezTo>
                  <a:cubicBezTo>
                    <a:pt x="68" y="3"/>
                    <a:pt x="68" y="3"/>
                    <a:pt x="67" y="4"/>
                  </a:cubicBezTo>
                  <a:cubicBezTo>
                    <a:pt x="65" y="4"/>
                    <a:pt x="63" y="4"/>
                    <a:pt x="62" y="6"/>
                  </a:cubicBezTo>
                  <a:cubicBezTo>
                    <a:pt x="62" y="7"/>
                    <a:pt x="61" y="8"/>
                    <a:pt x="62" y="10"/>
                  </a:cubicBezTo>
                  <a:cubicBezTo>
                    <a:pt x="63" y="9"/>
                    <a:pt x="63" y="8"/>
                    <a:pt x="64" y="7"/>
                  </a:cubicBezTo>
                  <a:cubicBezTo>
                    <a:pt x="66" y="6"/>
                    <a:pt x="67" y="5"/>
                    <a:pt x="68" y="5"/>
                  </a:cubicBezTo>
                  <a:cubicBezTo>
                    <a:pt x="69" y="5"/>
                    <a:pt x="70" y="5"/>
                    <a:pt x="70" y="6"/>
                  </a:cubicBezTo>
                  <a:cubicBezTo>
                    <a:pt x="71" y="6"/>
                    <a:pt x="71" y="6"/>
                    <a:pt x="71" y="6"/>
                  </a:cubicBezTo>
                  <a:cubicBezTo>
                    <a:pt x="70" y="7"/>
                    <a:pt x="70" y="7"/>
                    <a:pt x="70" y="7"/>
                  </a:cubicBezTo>
                  <a:cubicBezTo>
                    <a:pt x="70" y="8"/>
                    <a:pt x="69" y="8"/>
                    <a:pt x="69" y="9"/>
                  </a:cubicBezTo>
                  <a:cubicBezTo>
                    <a:pt x="68" y="11"/>
                    <a:pt x="67" y="12"/>
                    <a:pt x="67" y="16"/>
                  </a:cubicBezTo>
                  <a:cubicBezTo>
                    <a:pt x="70" y="16"/>
                    <a:pt x="71" y="15"/>
                    <a:pt x="72" y="14"/>
                  </a:cubicBezTo>
                  <a:cubicBezTo>
                    <a:pt x="74" y="11"/>
                    <a:pt x="71" y="5"/>
                    <a:pt x="70" y="3"/>
                  </a:cubicBezTo>
                  <a:cubicBezTo>
                    <a:pt x="70" y="2"/>
                    <a:pt x="70" y="2"/>
                    <a:pt x="70" y="2"/>
                  </a:cubicBezTo>
                  <a:cubicBezTo>
                    <a:pt x="71" y="2"/>
                    <a:pt x="71" y="2"/>
                    <a:pt x="71" y="2"/>
                  </a:cubicBezTo>
                  <a:cubicBezTo>
                    <a:pt x="71" y="1"/>
                    <a:pt x="72" y="1"/>
                    <a:pt x="73" y="1"/>
                  </a:cubicBezTo>
                  <a:cubicBezTo>
                    <a:pt x="73" y="1"/>
                    <a:pt x="73" y="1"/>
                    <a:pt x="73" y="1"/>
                  </a:cubicBezTo>
                  <a:cubicBezTo>
                    <a:pt x="75" y="1"/>
                    <a:pt x="77" y="3"/>
                    <a:pt x="78" y="5"/>
                  </a:cubicBezTo>
                  <a:cubicBezTo>
                    <a:pt x="79" y="7"/>
                    <a:pt x="79" y="9"/>
                    <a:pt x="79" y="11"/>
                  </a:cubicBezTo>
                  <a:cubicBezTo>
                    <a:pt x="88" y="5"/>
                    <a:pt x="99" y="2"/>
                    <a:pt x="110" y="2"/>
                  </a:cubicBezTo>
                  <a:cubicBezTo>
                    <a:pt x="131" y="2"/>
                    <a:pt x="145" y="14"/>
                    <a:pt x="147" y="33"/>
                  </a:cubicBezTo>
                  <a:cubicBezTo>
                    <a:pt x="148" y="45"/>
                    <a:pt x="142" y="55"/>
                    <a:pt x="137" y="65"/>
                  </a:cubicBezTo>
                  <a:cubicBezTo>
                    <a:pt x="131" y="75"/>
                    <a:pt x="125" y="85"/>
                    <a:pt x="126" y="97"/>
                  </a:cubicBezTo>
                  <a:cubicBezTo>
                    <a:pt x="127" y="97"/>
                    <a:pt x="130" y="96"/>
                    <a:pt x="132" y="95"/>
                  </a:cubicBezTo>
                  <a:cubicBezTo>
                    <a:pt x="135" y="93"/>
                    <a:pt x="138" y="91"/>
                    <a:pt x="142" y="91"/>
                  </a:cubicBezTo>
                  <a:cubicBezTo>
                    <a:pt x="144" y="91"/>
                    <a:pt x="145" y="92"/>
                    <a:pt x="147" y="93"/>
                  </a:cubicBezTo>
                  <a:cubicBezTo>
                    <a:pt x="147" y="93"/>
                    <a:pt x="147" y="93"/>
                    <a:pt x="147" y="93"/>
                  </a:cubicBezTo>
                  <a:cubicBezTo>
                    <a:pt x="149" y="96"/>
                    <a:pt x="149" y="101"/>
                    <a:pt x="149" y="106"/>
                  </a:cubicBezTo>
                  <a:cubicBezTo>
                    <a:pt x="148" y="109"/>
                    <a:pt x="148" y="112"/>
                    <a:pt x="149" y="114"/>
                  </a:cubicBezTo>
                  <a:cubicBezTo>
                    <a:pt x="149" y="115"/>
                    <a:pt x="149" y="115"/>
                    <a:pt x="149" y="115"/>
                  </a:cubicBezTo>
                  <a:cubicBezTo>
                    <a:pt x="148" y="115"/>
                    <a:pt x="148" y="115"/>
                    <a:pt x="148" y="115"/>
                  </a:cubicBezTo>
                  <a:cubicBezTo>
                    <a:pt x="146" y="117"/>
                    <a:pt x="143" y="118"/>
                    <a:pt x="141" y="118"/>
                  </a:cubicBezTo>
                  <a:cubicBezTo>
                    <a:pt x="137" y="118"/>
                    <a:pt x="134" y="116"/>
                    <a:pt x="130" y="114"/>
                  </a:cubicBezTo>
                  <a:cubicBezTo>
                    <a:pt x="130" y="115"/>
                    <a:pt x="130" y="115"/>
                    <a:pt x="130" y="115"/>
                  </a:cubicBezTo>
                  <a:cubicBezTo>
                    <a:pt x="130" y="126"/>
                    <a:pt x="130" y="136"/>
                    <a:pt x="141" y="136"/>
                  </a:cubicBezTo>
                  <a:cubicBezTo>
                    <a:pt x="141" y="138"/>
                    <a:pt x="141" y="138"/>
                    <a:pt x="141" y="138"/>
                  </a:cubicBezTo>
                  <a:cubicBezTo>
                    <a:pt x="139" y="138"/>
                    <a:pt x="138" y="138"/>
                    <a:pt x="137" y="138"/>
                  </a:cubicBezTo>
                  <a:cubicBezTo>
                    <a:pt x="123" y="138"/>
                    <a:pt x="123" y="125"/>
                    <a:pt x="123" y="112"/>
                  </a:cubicBezTo>
                  <a:cubicBezTo>
                    <a:pt x="123" y="108"/>
                    <a:pt x="123" y="105"/>
                    <a:pt x="123" y="102"/>
                  </a:cubicBezTo>
                  <a:cubicBezTo>
                    <a:pt x="123" y="99"/>
                    <a:pt x="122" y="96"/>
                    <a:pt x="122" y="94"/>
                  </a:cubicBezTo>
                  <a:cubicBezTo>
                    <a:pt x="122" y="94"/>
                    <a:pt x="122" y="94"/>
                    <a:pt x="122" y="94"/>
                  </a:cubicBezTo>
                  <a:cubicBezTo>
                    <a:pt x="122" y="93"/>
                    <a:pt x="122" y="93"/>
                    <a:pt x="122" y="93"/>
                  </a:cubicBezTo>
                  <a:cubicBezTo>
                    <a:pt x="121" y="92"/>
                    <a:pt x="121" y="91"/>
                    <a:pt x="121" y="90"/>
                  </a:cubicBezTo>
                  <a:cubicBezTo>
                    <a:pt x="120" y="84"/>
                    <a:pt x="118" y="78"/>
                    <a:pt x="120" y="70"/>
                  </a:cubicBezTo>
                  <a:cubicBezTo>
                    <a:pt x="122" y="64"/>
                    <a:pt x="125" y="57"/>
                    <a:pt x="129" y="51"/>
                  </a:cubicBezTo>
                  <a:cubicBezTo>
                    <a:pt x="136" y="39"/>
                    <a:pt x="143" y="27"/>
                    <a:pt x="132" y="13"/>
                  </a:cubicBezTo>
                  <a:cubicBezTo>
                    <a:pt x="126" y="11"/>
                    <a:pt x="121" y="10"/>
                    <a:pt x="115" y="10"/>
                  </a:cubicBezTo>
                  <a:cubicBezTo>
                    <a:pt x="104" y="10"/>
                    <a:pt x="93" y="14"/>
                    <a:pt x="83" y="18"/>
                  </a:cubicBezTo>
                  <a:cubicBezTo>
                    <a:pt x="72" y="22"/>
                    <a:pt x="61" y="26"/>
                    <a:pt x="49" y="26"/>
                  </a:cubicBezTo>
                  <a:cubicBezTo>
                    <a:pt x="48" y="26"/>
                    <a:pt x="47" y="26"/>
                    <a:pt x="45" y="26"/>
                  </a:cubicBezTo>
                  <a:cubicBezTo>
                    <a:pt x="40" y="25"/>
                    <a:pt x="35" y="23"/>
                    <a:pt x="30" y="22"/>
                  </a:cubicBezTo>
                  <a:cubicBezTo>
                    <a:pt x="25" y="19"/>
                    <a:pt x="19" y="17"/>
                    <a:pt x="13" y="17"/>
                  </a:cubicBezTo>
                  <a:cubicBezTo>
                    <a:pt x="9" y="17"/>
                    <a:pt x="4" y="19"/>
                    <a:pt x="1" y="21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5" y="15"/>
                    <a:pt x="11" y="13"/>
                    <a:pt x="20" y="13"/>
                  </a:cubicBezTo>
                  <a:cubicBezTo>
                    <a:pt x="20" y="13"/>
                    <a:pt x="20" y="13"/>
                    <a:pt x="20" y="13"/>
                  </a:cubicBezTo>
                  <a:cubicBezTo>
                    <a:pt x="26" y="13"/>
                    <a:pt x="33" y="14"/>
                    <a:pt x="39" y="15"/>
                  </a:cubicBezTo>
                  <a:cubicBezTo>
                    <a:pt x="46" y="16"/>
                    <a:pt x="53" y="17"/>
                    <a:pt x="59" y="17"/>
                  </a:cubicBezTo>
                  <a:cubicBezTo>
                    <a:pt x="61" y="16"/>
                    <a:pt x="60" y="13"/>
                    <a:pt x="59" y="10"/>
                  </a:cubicBezTo>
                  <a:cubicBezTo>
                    <a:pt x="58" y="8"/>
                    <a:pt x="58" y="7"/>
                    <a:pt x="58" y="5"/>
                  </a:cubicBezTo>
                  <a:cubicBezTo>
                    <a:pt x="58" y="5"/>
                    <a:pt x="58" y="5"/>
                    <a:pt x="58" y="5"/>
                  </a:cubicBezTo>
                  <a:cubicBezTo>
                    <a:pt x="58" y="4"/>
                    <a:pt x="58" y="4"/>
                    <a:pt x="58" y="4"/>
                  </a:cubicBezTo>
                  <a:cubicBezTo>
                    <a:pt x="59" y="4"/>
                    <a:pt x="59" y="3"/>
                    <a:pt x="60" y="3"/>
                  </a:cubicBezTo>
                  <a:cubicBezTo>
                    <a:pt x="62" y="1"/>
                    <a:pt x="63" y="0"/>
                    <a:pt x="65" y="0"/>
                  </a:cubicBezTo>
                  <a:close/>
                  <a:moveTo>
                    <a:pt x="67" y="2"/>
                  </a:moveTo>
                  <a:cubicBezTo>
                    <a:pt x="65" y="1"/>
                    <a:pt x="63" y="2"/>
                    <a:pt x="61" y="4"/>
                  </a:cubicBezTo>
                  <a:cubicBezTo>
                    <a:pt x="60" y="4"/>
                    <a:pt x="60" y="5"/>
                    <a:pt x="59" y="5"/>
                  </a:cubicBezTo>
                  <a:cubicBezTo>
                    <a:pt x="59" y="7"/>
                    <a:pt x="60" y="8"/>
                    <a:pt x="60" y="10"/>
                  </a:cubicBezTo>
                  <a:cubicBezTo>
                    <a:pt x="60" y="10"/>
                    <a:pt x="60" y="10"/>
                    <a:pt x="60" y="10"/>
                  </a:cubicBezTo>
                  <a:cubicBezTo>
                    <a:pt x="60" y="8"/>
                    <a:pt x="60" y="7"/>
                    <a:pt x="61" y="5"/>
                  </a:cubicBezTo>
                  <a:cubicBezTo>
                    <a:pt x="62" y="3"/>
                    <a:pt x="65" y="3"/>
                    <a:pt x="66" y="2"/>
                  </a:cubicBezTo>
                  <a:cubicBezTo>
                    <a:pt x="66" y="2"/>
                    <a:pt x="67" y="2"/>
                    <a:pt x="67" y="2"/>
                  </a:cubicBezTo>
                  <a:close/>
                  <a:moveTo>
                    <a:pt x="77" y="14"/>
                  </a:moveTo>
                  <a:cubicBezTo>
                    <a:pt x="76" y="13"/>
                    <a:pt x="76" y="13"/>
                    <a:pt x="76" y="13"/>
                  </a:cubicBezTo>
                  <a:cubicBezTo>
                    <a:pt x="78" y="11"/>
                    <a:pt x="78" y="8"/>
                    <a:pt x="77" y="6"/>
                  </a:cubicBezTo>
                  <a:cubicBezTo>
                    <a:pt x="75" y="3"/>
                    <a:pt x="73" y="1"/>
                    <a:pt x="72" y="2"/>
                  </a:cubicBezTo>
                  <a:cubicBezTo>
                    <a:pt x="73" y="5"/>
                    <a:pt x="76" y="11"/>
                    <a:pt x="73" y="15"/>
                  </a:cubicBezTo>
                  <a:cubicBezTo>
                    <a:pt x="72" y="16"/>
                    <a:pt x="70" y="17"/>
                    <a:pt x="67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5" y="12"/>
                    <a:pt x="66" y="10"/>
                    <a:pt x="68" y="8"/>
                  </a:cubicBezTo>
                  <a:cubicBezTo>
                    <a:pt x="68" y="8"/>
                    <a:pt x="68" y="7"/>
                    <a:pt x="69" y="7"/>
                  </a:cubicBezTo>
                  <a:cubicBezTo>
                    <a:pt x="69" y="6"/>
                    <a:pt x="68" y="6"/>
                    <a:pt x="68" y="6"/>
                  </a:cubicBezTo>
                  <a:cubicBezTo>
                    <a:pt x="67" y="6"/>
                    <a:pt x="66" y="7"/>
                    <a:pt x="65" y="8"/>
                  </a:cubicBezTo>
                  <a:cubicBezTo>
                    <a:pt x="64" y="10"/>
                    <a:pt x="63" y="11"/>
                    <a:pt x="61" y="12"/>
                  </a:cubicBezTo>
                  <a:cubicBezTo>
                    <a:pt x="61" y="12"/>
                    <a:pt x="61" y="12"/>
                    <a:pt x="61" y="12"/>
                  </a:cubicBezTo>
                  <a:cubicBezTo>
                    <a:pt x="61" y="14"/>
                    <a:pt x="62" y="17"/>
                    <a:pt x="60" y="18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53" y="18"/>
                    <a:pt x="46" y="17"/>
                    <a:pt x="39" y="16"/>
                  </a:cubicBezTo>
                  <a:cubicBezTo>
                    <a:pt x="32" y="15"/>
                    <a:pt x="26" y="14"/>
                    <a:pt x="20" y="14"/>
                  </a:cubicBezTo>
                  <a:cubicBezTo>
                    <a:pt x="20" y="14"/>
                    <a:pt x="20" y="14"/>
                    <a:pt x="20" y="14"/>
                  </a:cubicBezTo>
                  <a:cubicBezTo>
                    <a:pt x="15" y="14"/>
                    <a:pt x="11" y="15"/>
                    <a:pt x="7" y="17"/>
                  </a:cubicBezTo>
                  <a:cubicBezTo>
                    <a:pt x="9" y="16"/>
                    <a:pt x="11" y="16"/>
                    <a:pt x="13" y="16"/>
                  </a:cubicBezTo>
                  <a:cubicBezTo>
                    <a:pt x="18" y="16"/>
                    <a:pt x="24" y="18"/>
                    <a:pt x="29" y="19"/>
                  </a:cubicBezTo>
                  <a:cubicBezTo>
                    <a:pt x="31" y="19"/>
                    <a:pt x="31" y="19"/>
                    <a:pt x="31" y="19"/>
                  </a:cubicBezTo>
                  <a:cubicBezTo>
                    <a:pt x="34" y="18"/>
                    <a:pt x="37" y="17"/>
                    <a:pt x="40" y="17"/>
                  </a:cubicBezTo>
                  <a:cubicBezTo>
                    <a:pt x="40" y="17"/>
                    <a:pt x="40" y="17"/>
                    <a:pt x="40" y="17"/>
                  </a:cubicBezTo>
                  <a:cubicBezTo>
                    <a:pt x="45" y="17"/>
                    <a:pt x="49" y="18"/>
                    <a:pt x="54" y="19"/>
                  </a:cubicBezTo>
                  <a:cubicBezTo>
                    <a:pt x="55" y="19"/>
                    <a:pt x="57" y="20"/>
                    <a:pt x="58" y="20"/>
                  </a:cubicBezTo>
                  <a:cubicBezTo>
                    <a:pt x="60" y="20"/>
                    <a:pt x="60" y="20"/>
                    <a:pt x="60" y="20"/>
                  </a:cubicBezTo>
                  <a:cubicBezTo>
                    <a:pt x="59" y="21"/>
                    <a:pt x="59" y="21"/>
                    <a:pt x="59" y="21"/>
                  </a:cubicBezTo>
                  <a:cubicBezTo>
                    <a:pt x="56" y="23"/>
                    <a:pt x="53" y="24"/>
                    <a:pt x="50" y="24"/>
                  </a:cubicBezTo>
                  <a:cubicBezTo>
                    <a:pt x="47" y="24"/>
                    <a:pt x="43" y="23"/>
                    <a:pt x="40" y="22"/>
                  </a:cubicBezTo>
                  <a:cubicBezTo>
                    <a:pt x="37" y="21"/>
                    <a:pt x="34" y="20"/>
                    <a:pt x="31" y="20"/>
                  </a:cubicBezTo>
                  <a:cubicBezTo>
                    <a:pt x="30" y="20"/>
                    <a:pt x="30" y="20"/>
                    <a:pt x="30" y="20"/>
                  </a:cubicBezTo>
                  <a:cubicBezTo>
                    <a:pt x="30" y="20"/>
                    <a:pt x="31" y="20"/>
                    <a:pt x="31" y="20"/>
                  </a:cubicBezTo>
                  <a:cubicBezTo>
                    <a:pt x="36" y="22"/>
                    <a:pt x="41" y="24"/>
                    <a:pt x="46" y="24"/>
                  </a:cubicBezTo>
                  <a:cubicBezTo>
                    <a:pt x="47" y="24"/>
                    <a:pt x="48" y="24"/>
                    <a:pt x="49" y="24"/>
                  </a:cubicBezTo>
                  <a:cubicBezTo>
                    <a:pt x="61" y="24"/>
                    <a:pt x="72" y="20"/>
                    <a:pt x="82" y="16"/>
                  </a:cubicBezTo>
                  <a:cubicBezTo>
                    <a:pt x="84" y="16"/>
                    <a:pt x="86" y="15"/>
                    <a:pt x="88" y="14"/>
                  </a:cubicBezTo>
                  <a:cubicBezTo>
                    <a:pt x="88" y="14"/>
                    <a:pt x="88" y="14"/>
                    <a:pt x="88" y="14"/>
                  </a:cubicBezTo>
                  <a:cubicBezTo>
                    <a:pt x="87" y="13"/>
                    <a:pt x="87" y="12"/>
                    <a:pt x="87" y="12"/>
                  </a:cubicBezTo>
                  <a:cubicBezTo>
                    <a:pt x="88" y="10"/>
                    <a:pt x="91" y="9"/>
                    <a:pt x="94" y="7"/>
                  </a:cubicBezTo>
                  <a:cubicBezTo>
                    <a:pt x="97" y="7"/>
                    <a:pt x="99" y="6"/>
                    <a:pt x="100" y="5"/>
                  </a:cubicBezTo>
                  <a:cubicBezTo>
                    <a:pt x="101" y="4"/>
                    <a:pt x="101" y="4"/>
                    <a:pt x="101" y="4"/>
                  </a:cubicBezTo>
                  <a:cubicBezTo>
                    <a:pt x="92" y="6"/>
                    <a:pt x="84" y="9"/>
                    <a:pt x="77" y="14"/>
                  </a:cubicBezTo>
                  <a:close/>
                  <a:moveTo>
                    <a:pt x="126" y="98"/>
                  </a:moveTo>
                  <a:cubicBezTo>
                    <a:pt x="126" y="98"/>
                    <a:pt x="125" y="98"/>
                    <a:pt x="125" y="98"/>
                  </a:cubicBezTo>
                  <a:cubicBezTo>
                    <a:pt x="124" y="98"/>
                    <a:pt x="124" y="98"/>
                    <a:pt x="124" y="98"/>
                  </a:cubicBezTo>
                  <a:cubicBezTo>
                    <a:pt x="124" y="97"/>
                    <a:pt x="124" y="97"/>
                    <a:pt x="124" y="97"/>
                  </a:cubicBezTo>
                  <a:cubicBezTo>
                    <a:pt x="123" y="85"/>
                    <a:pt x="129" y="74"/>
                    <a:pt x="135" y="64"/>
                  </a:cubicBezTo>
                  <a:cubicBezTo>
                    <a:pt x="141" y="54"/>
                    <a:pt x="147" y="45"/>
                    <a:pt x="146" y="34"/>
                  </a:cubicBezTo>
                  <a:cubicBezTo>
                    <a:pt x="144" y="15"/>
                    <a:pt x="130" y="4"/>
                    <a:pt x="110" y="4"/>
                  </a:cubicBezTo>
                  <a:cubicBezTo>
                    <a:pt x="107" y="4"/>
                    <a:pt x="104" y="4"/>
                    <a:pt x="101" y="4"/>
                  </a:cubicBezTo>
                  <a:cubicBezTo>
                    <a:pt x="102" y="5"/>
                    <a:pt x="102" y="5"/>
                    <a:pt x="102" y="5"/>
                  </a:cubicBezTo>
                  <a:cubicBezTo>
                    <a:pt x="102" y="6"/>
                    <a:pt x="102" y="6"/>
                    <a:pt x="102" y="7"/>
                  </a:cubicBezTo>
                  <a:cubicBezTo>
                    <a:pt x="101" y="9"/>
                    <a:pt x="99" y="10"/>
                    <a:pt x="96" y="11"/>
                  </a:cubicBezTo>
                  <a:cubicBezTo>
                    <a:pt x="93" y="11"/>
                    <a:pt x="90" y="12"/>
                    <a:pt x="89" y="14"/>
                  </a:cubicBezTo>
                  <a:cubicBezTo>
                    <a:pt x="97" y="11"/>
                    <a:pt x="106" y="8"/>
                    <a:pt x="115" y="8"/>
                  </a:cubicBezTo>
                  <a:cubicBezTo>
                    <a:pt x="121" y="8"/>
                    <a:pt x="127" y="9"/>
                    <a:pt x="132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45" y="27"/>
                    <a:pt x="137" y="40"/>
                    <a:pt x="130" y="52"/>
                  </a:cubicBezTo>
                  <a:cubicBezTo>
                    <a:pt x="126" y="58"/>
                    <a:pt x="123" y="64"/>
                    <a:pt x="122" y="71"/>
                  </a:cubicBezTo>
                  <a:cubicBezTo>
                    <a:pt x="120" y="76"/>
                    <a:pt x="121" y="80"/>
                    <a:pt x="121" y="84"/>
                  </a:cubicBezTo>
                  <a:cubicBezTo>
                    <a:pt x="122" y="72"/>
                    <a:pt x="126" y="63"/>
                    <a:pt x="131" y="55"/>
                  </a:cubicBezTo>
                  <a:cubicBezTo>
                    <a:pt x="135" y="47"/>
                    <a:pt x="139" y="39"/>
                    <a:pt x="140" y="28"/>
                  </a:cubicBezTo>
                  <a:cubicBezTo>
                    <a:pt x="139" y="27"/>
                    <a:pt x="138" y="25"/>
                    <a:pt x="139" y="24"/>
                  </a:cubicBezTo>
                  <a:cubicBezTo>
                    <a:pt x="139" y="24"/>
                    <a:pt x="139" y="24"/>
                    <a:pt x="140" y="24"/>
                  </a:cubicBezTo>
                  <a:cubicBezTo>
                    <a:pt x="140" y="24"/>
                    <a:pt x="140" y="24"/>
                    <a:pt x="140" y="24"/>
                  </a:cubicBezTo>
                  <a:cubicBezTo>
                    <a:pt x="141" y="24"/>
                    <a:pt x="142" y="24"/>
                    <a:pt x="143" y="26"/>
                  </a:cubicBezTo>
                  <a:cubicBezTo>
                    <a:pt x="143" y="26"/>
                    <a:pt x="143" y="26"/>
                    <a:pt x="143" y="26"/>
                  </a:cubicBezTo>
                  <a:cubicBezTo>
                    <a:pt x="145" y="43"/>
                    <a:pt x="139" y="55"/>
                    <a:pt x="133" y="66"/>
                  </a:cubicBezTo>
                  <a:cubicBezTo>
                    <a:pt x="129" y="73"/>
                    <a:pt x="125" y="81"/>
                    <a:pt x="123" y="89"/>
                  </a:cubicBezTo>
                  <a:cubicBezTo>
                    <a:pt x="123" y="90"/>
                    <a:pt x="123" y="90"/>
                    <a:pt x="123" y="90"/>
                  </a:cubicBezTo>
                  <a:cubicBezTo>
                    <a:pt x="123" y="94"/>
                    <a:pt x="124" y="97"/>
                    <a:pt x="124" y="102"/>
                  </a:cubicBezTo>
                  <a:cubicBezTo>
                    <a:pt x="125" y="105"/>
                    <a:pt x="125" y="108"/>
                    <a:pt x="125" y="112"/>
                  </a:cubicBezTo>
                  <a:cubicBezTo>
                    <a:pt x="125" y="124"/>
                    <a:pt x="125" y="135"/>
                    <a:pt x="135" y="137"/>
                  </a:cubicBezTo>
                  <a:cubicBezTo>
                    <a:pt x="129" y="133"/>
                    <a:pt x="129" y="124"/>
                    <a:pt x="129" y="115"/>
                  </a:cubicBezTo>
                  <a:cubicBezTo>
                    <a:pt x="129" y="112"/>
                    <a:pt x="129" y="112"/>
                    <a:pt x="129" y="112"/>
                  </a:cubicBezTo>
                  <a:cubicBezTo>
                    <a:pt x="130" y="112"/>
                    <a:pt x="130" y="112"/>
                    <a:pt x="130" y="112"/>
                  </a:cubicBezTo>
                  <a:cubicBezTo>
                    <a:pt x="133" y="115"/>
                    <a:pt x="137" y="116"/>
                    <a:pt x="141" y="116"/>
                  </a:cubicBezTo>
                  <a:cubicBezTo>
                    <a:pt x="143" y="116"/>
                    <a:pt x="145" y="115"/>
                    <a:pt x="147" y="114"/>
                  </a:cubicBezTo>
                  <a:cubicBezTo>
                    <a:pt x="147" y="112"/>
                    <a:pt x="147" y="109"/>
                    <a:pt x="147" y="106"/>
                  </a:cubicBezTo>
                  <a:cubicBezTo>
                    <a:pt x="147" y="103"/>
                    <a:pt x="147" y="100"/>
                    <a:pt x="147" y="98"/>
                  </a:cubicBezTo>
                  <a:cubicBezTo>
                    <a:pt x="147" y="98"/>
                    <a:pt x="147" y="98"/>
                    <a:pt x="147" y="98"/>
                  </a:cubicBezTo>
                  <a:cubicBezTo>
                    <a:pt x="146" y="99"/>
                    <a:pt x="145" y="99"/>
                    <a:pt x="144" y="99"/>
                  </a:cubicBezTo>
                  <a:cubicBezTo>
                    <a:pt x="143" y="99"/>
                    <a:pt x="142" y="99"/>
                    <a:pt x="141" y="99"/>
                  </a:cubicBezTo>
                  <a:cubicBezTo>
                    <a:pt x="138" y="98"/>
                    <a:pt x="136" y="97"/>
                    <a:pt x="134" y="98"/>
                  </a:cubicBezTo>
                  <a:cubicBezTo>
                    <a:pt x="131" y="99"/>
                    <a:pt x="131" y="99"/>
                    <a:pt x="131" y="99"/>
                  </a:cubicBezTo>
                  <a:cubicBezTo>
                    <a:pt x="133" y="97"/>
                    <a:pt x="133" y="97"/>
                    <a:pt x="133" y="97"/>
                  </a:cubicBezTo>
                  <a:cubicBezTo>
                    <a:pt x="137" y="93"/>
                    <a:pt x="142" y="93"/>
                    <a:pt x="147" y="97"/>
                  </a:cubicBezTo>
                  <a:cubicBezTo>
                    <a:pt x="147" y="97"/>
                    <a:pt x="147" y="97"/>
                    <a:pt x="147" y="97"/>
                  </a:cubicBezTo>
                  <a:cubicBezTo>
                    <a:pt x="147" y="96"/>
                    <a:pt x="146" y="95"/>
                    <a:pt x="146" y="94"/>
                  </a:cubicBezTo>
                  <a:cubicBezTo>
                    <a:pt x="145" y="93"/>
                    <a:pt x="143" y="93"/>
                    <a:pt x="142" y="93"/>
                  </a:cubicBezTo>
                  <a:cubicBezTo>
                    <a:pt x="139" y="93"/>
                    <a:pt x="136" y="94"/>
                    <a:pt x="133" y="96"/>
                  </a:cubicBezTo>
                  <a:cubicBezTo>
                    <a:pt x="130" y="97"/>
                    <a:pt x="128" y="98"/>
                    <a:pt x="126" y="98"/>
                  </a:cubicBezTo>
                  <a:close/>
                  <a:moveTo>
                    <a:pt x="88" y="12"/>
                  </a:moveTo>
                  <a:cubicBezTo>
                    <a:pt x="90" y="11"/>
                    <a:pt x="93" y="10"/>
                    <a:pt x="95" y="9"/>
                  </a:cubicBezTo>
                  <a:cubicBezTo>
                    <a:pt x="98" y="8"/>
                    <a:pt x="100" y="8"/>
                    <a:pt x="101" y="7"/>
                  </a:cubicBezTo>
                  <a:cubicBezTo>
                    <a:pt x="101" y="7"/>
                    <a:pt x="101" y="6"/>
                    <a:pt x="101" y="6"/>
                  </a:cubicBezTo>
                  <a:cubicBezTo>
                    <a:pt x="99" y="7"/>
                    <a:pt x="97" y="8"/>
                    <a:pt x="95" y="9"/>
                  </a:cubicBezTo>
                  <a:cubicBezTo>
                    <a:pt x="92" y="10"/>
                    <a:pt x="89" y="11"/>
                    <a:pt x="88" y="12"/>
                  </a:cubicBezTo>
                  <a:close/>
                  <a:moveTo>
                    <a:pt x="56" y="21"/>
                  </a:moveTo>
                  <a:cubicBezTo>
                    <a:pt x="55" y="21"/>
                    <a:pt x="54" y="21"/>
                    <a:pt x="53" y="20"/>
                  </a:cubicBezTo>
                  <a:cubicBezTo>
                    <a:pt x="49" y="19"/>
                    <a:pt x="45" y="19"/>
                    <a:pt x="40" y="19"/>
                  </a:cubicBezTo>
                  <a:cubicBezTo>
                    <a:pt x="39" y="19"/>
                    <a:pt x="37" y="19"/>
                    <a:pt x="35" y="19"/>
                  </a:cubicBezTo>
                  <a:cubicBezTo>
                    <a:pt x="37" y="20"/>
                    <a:pt x="38" y="20"/>
                    <a:pt x="40" y="20"/>
                  </a:cubicBezTo>
                  <a:cubicBezTo>
                    <a:pt x="44" y="21"/>
                    <a:pt x="47" y="22"/>
                    <a:pt x="50" y="22"/>
                  </a:cubicBezTo>
                  <a:cubicBezTo>
                    <a:pt x="52" y="22"/>
                    <a:pt x="54" y="22"/>
                    <a:pt x="56" y="21"/>
                  </a:cubicBezTo>
                  <a:close/>
                  <a:moveTo>
                    <a:pt x="141" y="27"/>
                  </a:moveTo>
                  <a:cubicBezTo>
                    <a:pt x="141" y="26"/>
                    <a:pt x="141" y="26"/>
                    <a:pt x="140" y="25"/>
                  </a:cubicBezTo>
                  <a:cubicBezTo>
                    <a:pt x="141" y="26"/>
                    <a:pt x="141" y="27"/>
                    <a:pt x="141" y="27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40"/>
                    <a:pt x="136" y="48"/>
                    <a:pt x="132" y="56"/>
                  </a:cubicBezTo>
                  <a:cubicBezTo>
                    <a:pt x="128" y="64"/>
                    <a:pt x="123" y="72"/>
                    <a:pt x="123" y="84"/>
                  </a:cubicBezTo>
                  <a:cubicBezTo>
                    <a:pt x="125" y="77"/>
                    <a:pt x="128" y="71"/>
                    <a:pt x="131" y="66"/>
                  </a:cubicBezTo>
                  <a:cubicBezTo>
                    <a:pt x="138" y="54"/>
                    <a:pt x="144" y="43"/>
                    <a:pt x="141" y="27"/>
                  </a:cubicBezTo>
                  <a:close/>
                  <a:moveTo>
                    <a:pt x="145" y="98"/>
                  </a:moveTo>
                  <a:cubicBezTo>
                    <a:pt x="142" y="95"/>
                    <a:pt x="139" y="95"/>
                    <a:pt x="136" y="96"/>
                  </a:cubicBezTo>
                  <a:cubicBezTo>
                    <a:pt x="138" y="96"/>
                    <a:pt x="140" y="97"/>
                    <a:pt x="141" y="97"/>
                  </a:cubicBezTo>
                  <a:cubicBezTo>
                    <a:pt x="143" y="98"/>
                    <a:pt x="144" y="98"/>
                    <a:pt x="145" y="98"/>
                  </a:cubicBezTo>
                  <a:close/>
                  <a:moveTo>
                    <a:pt x="132" y="100"/>
                  </a:moveTo>
                  <a:cubicBezTo>
                    <a:pt x="142" y="100"/>
                    <a:pt x="142" y="100"/>
                    <a:pt x="142" y="100"/>
                  </a:cubicBezTo>
                  <a:cubicBezTo>
                    <a:pt x="143" y="100"/>
                    <a:pt x="143" y="100"/>
                    <a:pt x="143" y="100"/>
                  </a:cubicBezTo>
                  <a:cubicBezTo>
                    <a:pt x="146" y="102"/>
                    <a:pt x="146" y="108"/>
                    <a:pt x="146" y="113"/>
                  </a:cubicBezTo>
                  <a:cubicBezTo>
                    <a:pt x="146" y="114"/>
                    <a:pt x="146" y="114"/>
                    <a:pt x="146" y="114"/>
                  </a:cubicBezTo>
                  <a:cubicBezTo>
                    <a:pt x="145" y="114"/>
                    <a:pt x="145" y="114"/>
                    <a:pt x="145" y="114"/>
                  </a:cubicBezTo>
                  <a:cubicBezTo>
                    <a:pt x="138" y="115"/>
                    <a:pt x="132" y="112"/>
                    <a:pt x="130" y="108"/>
                  </a:cubicBezTo>
                  <a:cubicBezTo>
                    <a:pt x="129" y="105"/>
                    <a:pt x="129" y="102"/>
                    <a:pt x="132" y="100"/>
                  </a:cubicBezTo>
                  <a:close/>
                  <a:moveTo>
                    <a:pt x="142" y="101"/>
                  </a:moveTo>
                  <a:cubicBezTo>
                    <a:pt x="133" y="101"/>
                    <a:pt x="133" y="101"/>
                    <a:pt x="133" y="101"/>
                  </a:cubicBezTo>
                  <a:cubicBezTo>
                    <a:pt x="131" y="103"/>
                    <a:pt x="130" y="105"/>
                    <a:pt x="131" y="107"/>
                  </a:cubicBezTo>
                  <a:cubicBezTo>
                    <a:pt x="133" y="111"/>
                    <a:pt x="138" y="113"/>
                    <a:pt x="144" y="112"/>
                  </a:cubicBezTo>
                  <a:cubicBezTo>
                    <a:pt x="145" y="106"/>
                    <a:pt x="144" y="103"/>
                    <a:pt x="142" y="10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20" name="Полилиния 51"/>
            <p:cNvSpPr>
              <a:spLocks noEditPoints="1"/>
            </p:cNvSpPr>
            <p:nvPr/>
          </p:nvSpPr>
          <p:spPr bwMode="auto">
            <a:xfrm>
              <a:off x="4205288" y="5753100"/>
              <a:ext cx="303213" cy="344488"/>
            </a:xfrm>
            <a:custGeom>
              <a:avLst/>
              <a:gdLst>
                <a:gd name="T0" fmla="*/ 47 w 135"/>
                <a:gd name="T1" fmla="*/ 133 h 153"/>
                <a:gd name="T2" fmla="*/ 91 w 135"/>
                <a:gd name="T3" fmla="*/ 114 h 153"/>
                <a:gd name="T4" fmla="*/ 47 w 135"/>
                <a:gd name="T5" fmla="*/ 138 h 153"/>
                <a:gd name="T6" fmla="*/ 0 w 135"/>
                <a:gd name="T7" fmla="*/ 124 h 153"/>
                <a:gd name="T8" fmla="*/ 4 w 135"/>
                <a:gd name="T9" fmla="*/ 133 h 153"/>
                <a:gd name="T10" fmla="*/ 97 w 135"/>
                <a:gd name="T11" fmla="*/ 109 h 153"/>
                <a:gd name="T12" fmla="*/ 100 w 135"/>
                <a:gd name="T13" fmla="*/ 94 h 153"/>
                <a:gd name="T14" fmla="*/ 125 w 135"/>
                <a:gd name="T15" fmla="*/ 22 h 153"/>
                <a:gd name="T16" fmla="*/ 101 w 135"/>
                <a:gd name="T17" fmla="*/ 15 h 153"/>
                <a:gd name="T18" fmla="*/ 114 w 135"/>
                <a:gd name="T19" fmla="*/ 5 h 153"/>
                <a:gd name="T20" fmla="*/ 132 w 135"/>
                <a:gd name="T21" fmla="*/ 30 h 153"/>
                <a:gd name="T22" fmla="*/ 107 w 135"/>
                <a:gd name="T23" fmla="*/ 106 h 153"/>
                <a:gd name="T24" fmla="*/ 100 w 135"/>
                <a:gd name="T25" fmla="*/ 137 h 153"/>
                <a:gd name="T26" fmla="*/ 95 w 135"/>
                <a:gd name="T27" fmla="*/ 113 h 153"/>
                <a:gd name="T28" fmla="*/ 47 w 135"/>
                <a:gd name="T29" fmla="*/ 133 h 153"/>
                <a:gd name="T30" fmla="*/ 102 w 135"/>
                <a:gd name="T31" fmla="*/ 107 h 153"/>
                <a:gd name="T32" fmla="*/ 128 w 135"/>
                <a:gd name="T33" fmla="*/ 36 h 153"/>
                <a:gd name="T34" fmla="*/ 102 w 135"/>
                <a:gd name="T35" fmla="*/ 107 h 153"/>
                <a:gd name="T36" fmla="*/ 114 w 135"/>
                <a:gd name="T37" fmla="*/ 110 h 153"/>
                <a:gd name="T38" fmla="*/ 118 w 135"/>
                <a:gd name="T39" fmla="*/ 128 h 153"/>
                <a:gd name="T40" fmla="*/ 114 w 135"/>
                <a:gd name="T41" fmla="*/ 110 h 153"/>
                <a:gd name="T42" fmla="*/ 104 w 135"/>
                <a:gd name="T43" fmla="*/ 110 h 153"/>
                <a:gd name="T44" fmla="*/ 102 w 135"/>
                <a:gd name="T45" fmla="*/ 131 h 153"/>
                <a:gd name="T46" fmla="*/ 115 w 135"/>
                <a:gd name="T47" fmla="*/ 133 h 153"/>
                <a:gd name="T48" fmla="*/ 104 w 135"/>
                <a:gd name="T49" fmla="*/ 110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35" h="153">
                  <a:moveTo>
                    <a:pt x="47" y="133"/>
                  </a:moveTo>
                  <a:cubicBezTo>
                    <a:pt x="62" y="133"/>
                    <a:pt x="76" y="119"/>
                    <a:pt x="91" y="114"/>
                  </a:cubicBezTo>
                  <a:cubicBezTo>
                    <a:pt x="82" y="120"/>
                    <a:pt x="63" y="134"/>
                    <a:pt x="47" y="138"/>
                  </a:cubicBezTo>
                  <a:cubicBezTo>
                    <a:pt x="28" y="143"/>
                    <a:pt x="0" y="144"/>
                    <a:pt x="0" y="124"/>
                  </a:cubicBezTo>
                  <a:cubicBezTo>
                    <a:pt x="6" y="123"/>
                    <a:pt x="1" y="132"/>
                    <a:pt x="4" y="133"/>
                  </a:cubicBezTo>
                  <a:cubicBezTo>
                    <a:pt x="38" y="148"/>
                    <a:pt x="65" y="113"/>
                    <a:pt x="97" y="109"/>
                  </a:cubicBezTo>
                  <a:cubicBezTo>
                    <a:pt x="98" y="104"/>
                    <a:pt x="100" y="100"/>
                    <a:pt x="100" y="94"/>
                  </a:cubicBezTo>
                  <a:cubicBezTo>
                    <a:pt x="109" y="85"/>
                    <a:pt x="131" y="46"/>
                    <a:pt x="125" y="22"/>
                  </a:cubicBezTo>
                  <a:cubicBezTo>
                    <a:pt x="123" y="12"/>
                    <a:pt x="109" y="0"/>
                    <a:pt x="101" y="15"/>
                  </a:cubicBezTo>
                  <a:cubicBezTo>
                    <a:pt x="97" y="9"/>
                    <a:pt x="107" y="4"/>
                    <a:pt x="114" y="5"/>
                  </a:cubicBezTo>
                  <a:cubicBezTo>
                    <a:pt x="125" y="6"/>
                    <a:pt x="131" y="18"/>
                    <a:pt x="132" y="30"/>
                  </a:cubicBezTo>
                  <a:cubicBezTo>
                    <a:pt x="135" y="56"/>
                    <a:pt x="111" y="90"/>
                    <a:pt x="107" y="106"/>
                  </a:cubicBezTo>
                  <a:cubicBezTo>
                    <a:pt x="133" y="105"/>
                    <a:pt x="126" y="153"/>
                    <a:pt x="100" y="137"/>
                  </a:cubicBezTo>
                  <a:cubicBezTo>
                    <a:pt x="97" y="130"/>
                    <a:pt x="98" y="120"/>
                    <a:pt x="95" y="113"/>
                  </a:cubicBezTo>
                  <a:cubicBezTo>
                    <a:pt x="78" y="113"/>
                    <a:pt x="63" y="127"/>
                    <a:pt x="47" y="133"/>
                  </a:cubicBezTo>
                  <a:close/>
                  <a:moveTo>
                    <a:pt x="102" y="107"/>
                  </a:moveTo>
                  <a:cubicBezTo>
                    <a:pt x="112" y="84"/>
                    <a:pt x="130" y="63"/>
                    <a:pt x="128" y="36"/>
                  </a:cubicBezTo>
                  <a:cubicBezTo>
                    <a:pt x="126" y="65"/>
                    <a:pt x="105" y="83"/>
                    <a:pt x="102" y="107"/>
                  </a:cubicBezTo>
                  <a:close/>
                  <a:moveTo>
                    <a:pt x="114" y="110"/>
                  </a:moveTo>
                  <a:cubicBezTo>
                    <a:pt x="117" y="118"/>
                    <a:pt x="121" y="121"/>
                    <a:pt x="118" y="128"/>
                  </a:cubicBezTo>
                  <a:cubicBezTo>
                    <a:pt x="128" y="125"/>
                    <a:pt x="119" y="112"/>
                    <a:pt x="114" y="110"/>
                  </a:cubicBezTo>
                  <a:close/>
                  <a:moveTo>
                    <a:pt x="104" y="110"/>
                  </a:moveTo>
                  <a:cubicBezTo>
                    <a:pt x="100" y="114"/>
                    <a:pt x="100" y="125"/>
                    <a:pt x="102" y="131"/>
                  </a:cubicBezTo>
                  <a:cubicBezTo>
                    <a:pt x="108" y="132"/>
                    <a:pt x="110" y="135"/>
                    <a:pt x="115" y="133"/>
                  </a:cubicBezTo>
                  <a:cubicBezTo>
                    <a:pt x="120" y="121"/>
                    <a:pt x="114" y="111"/>
                    <a:pt x="104" y="11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21" name="Полилиния 52"/>
            <p:cNvSpPr>
              <a:spLocks noEditPoints="1"/>
            </p:cNvSpPr>
            <p:nvPr/>
          </p:nvSpPr>
          <p:spPr bwMode="auto">
            <a:xfrm>
              <a:off x="4202113" y="5762625"/>
              <a:ext cx="306388" cy="311150"/>
            </a:xfrm>
            <a:custGeom>
              <a:avLst/>
              <a:gdLst>
                <a:gd name="T0" fmla="*/ 0 w 136"/>
                <a:gd name="T1" fmla="*/ 120 h 138"/>
                <a:gd name="T2" fmla="*/ 4 w 136"/>
                <a:gd name="T3" fmla="*/ 120 h 138"/>
                <a:gd name="T4" fmla="*/ 23 w 136"/>
                <a:gd name="T5" fmla="*/ 132 h 138"/>
                <a:gd name="T6" fmla="*/ 97 w 136"/>
                <a:gd name="T7" fmla="*/ 104 h 138"/>
                <a:gd name="T8" fmla="*/ 100 w 136"/>
                <a:gd name="T9" fmla="*/ 90 h 138"/>
                <a:gd name="T10" fmla="*/ 103 w 136"/>
                <a:gd name="T11" fmla="*/ 11 h 138"/>
                <a:gd name="T12" fmla="*/ 101 w 136"/>
                <a:gd name="T13" fmla="*/ 6 h 138"/>
                <a:gd name="T14" fmla="*/ 134 w 136"/>
                <a:gd name="T15" fmla="*/ 26 h 138"/>
                <a:gd name="T16" fmla="*/ 125 w 136"/>
                <a:gd name="T17" fmla="*/ 119 h 138"/>
                <a:gd name="T18" fmla="*/ 100 w 136"/>
                <a:gd name="T19" fmla="*/ 133 h 138"/>
                <a:gd name="T20" fmla="*/ 96 w 136"/>
                <a:gd name="T21" fmla="*/ 110 h 138"/>
                <a:gd name="T22" fmla="*/ 87 w 136"/>
                <a:gd name="T23" fmla="*/ 115 h 138"/>
                <a:gd name="T24" fmla="*/ 5 w 136"/>
                <a:gd name="T25" fmla="*/ 129 h 138"/>
                <a:gd name="T26" fmla="*/ 48 w 136"/>
                <a:gd name="T27" fmla="*/ 134 h 138"/>
                <a:gd name="T28" fmla="*/ 48 w 136"/>
                <a:gd name="T29" fmla="*/ 129 h 138"/>
                <a:gd name="T30" fmla="*/ 65 w 136"/>
                <a:gd name="T31" fmla="*/ 120 h 138"/>
                <a:gd name="T32" fmla="*/ 97 w 136"/>
                <a:gd name="T33" fmla="*/ 108 h 138"/>
                <a:gd name="T34" fmla="*/ 97 w 136"/>
                <a:gd name="T35" fmla="*/ 109 h 138"/>
                <a:gd name="T36" fmla="*/ 111 w 136"/>
                <a:gd name="T37" fmla="*/ 135 h 138"/>
                <a:gd name="T38" fmla="*/ 118 w 136"/>
                <a:gd name="T39" fmla="*/ 125 h 138"/>
                <a:gd name="T40" fmla="*/ 117 w 136"/>
                <a:gd name="T41" fmla="*/ 129 h 138"/>
                <a:gd name="T42" fmla="*/ 108 w 136"/>
                <a:gd name="T43" fmla="*/ 129 h 138"/>
                <a:gd name="T44" fmla="*/ 103 w 136"/>
                <a:gd name="T45" fmla="*/ 128 h 138"/>
                <a:gd name="T46" fmla="*/ 105 w 136"/>
                <a:gd name="T47" fmla="*/ 105 h 138"/>
                <a:gd name="T48" fmla="*/ 118 w 136"/>
                <a:gd name="T49" fmla="*/ 124 h 138"/>
                <a:gd name="T50" fmla="*/ 114 w 136"/>
                <a:gd name="T51" fmla="*/ 105 h 138"/>
                <a:gd name="T52" fmla="*/ 108 w 136"/>
                <a:gd name="T53" fmla="*/ 102 h 138"/>
                <a:gd name="T54" fmla="*/ 115 w 136"/>
                <a:gd name="T55" fmla="*/ 82 h 138"/>
                <a:gd name="T56" fmla="*/ 102 w 136"/>
                <a:gd name="T57" fmla="*/ 7 h 138"/>
                <a:gd name="T58" fmla="*/ 127 w 136"/>
                <a:gd name="T59" fmla="*/ 18 h 138"/>
                <a:gd name="T60" fmla="*/ 98 w 136"/>
                <a:gd name="T61" fmla="*/ 105 h 138"/>
                <a:gd name="T62" fmla="*/ 23 w 136"/>
                <a:gd name="T63" fmla="*/ 133 h 138"/>
                <a:gd name="T64" fmla="*/ 104 w 136"/>
                <a:gd name="T65" fmla="*/ 127 h 138"/>
                <a:gd name="T66" fmla="*/ 115 w 136"/>
                <a:gd name="T67" fmla="*/ 113 h 138"/>
                <a:gd name="T68" fmla="*/ 89 w 136"/>
                <a:gd name="T69" fmla="*/ 110 h 138"/>
                <a:gd name="T70" fmla="*/ 74 w 136"/>
                <a:gd name="T71" fmla="*/ 118 h 138"/>
                <a:gd name="T72" fmla="*/ 4 w 136"/>
                <a:gd name="T73" fmla="*/ 127 h 138"/>
                <a:gd name="T74" fmla="*/ 2 w 136"/>
                <a:gd name="T75" fmla="*/ 121 h 138"/>
                <a:gd name="T76" fmla="*/ 120 w 136"/>
                <a:gd name="T77" fmla="*/ 123 h 138"/>
                <a:gd name="T78" fmla="*/ 102 w 136"/>
                <a:gd name="T79" fmla="*/ 108 h 138"/>
                <a:gd name="T80" fmla="*/ 128 w 136"/>
                <a:gd name="T81" fmla="*/ 32 h 138"/>
                <a:gd name="T82" fmla="*/ 104 w 136"/>
                <a:gd name="T83" fmla="*/ 103 h 138"/>
                <a:gd name="T84" fmla="*/ 116 w 136"/>
                <a:gd name="T85" fmla="*/ 72 h 138"/>
                <a:gd name="T86" fmla="*/ 128 w 136"/>
                <a:gd name="T87" fmla="*/ 44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36" h="138">
                  <a:moveTo>
                    <a:pt x="26" y="138"/>
                  </a:moveTo>
                  <a:cubicBezTo>
                    <a:pt x="16" y="138"/>
                    <a:pt x="9" y="136"/>
                    <a:pt x="5" y="131"/>
                  </a:cubicBezTo>
                  <a:cubicBezTo>
                    <a:pt x="2" y="129"/>
                    <a:pt x="0" y="125"/>
                    <a:pt x="0" y="120"/>
                  </a:cubicBezTo>
                  <a:cubicBezTo>
                    <a:pt x="0" y="120"/>
                    <a:pt x="0" y="120"/>
                    <a:pt x="0" y="120"/>
                  </a:cubicBezTo>
                  <a:cubicBezTo>
                    <a:pt x="1" y="119"/>
                    <a:pt x="1" y="119"/>
                    <a:pt x="1" y="119"/>
                  </a:cubicBezTo>
                  <a:cubicBezTo>
                    <a:pt x="2" y="119"/>
                    <a:pt x="3" y="119"/>
                    <a:pt x="4" y="120"/>
                  </a:cubicBezTo>
                  <a:cubicBezTo>
                    <a:pt x="5" y="121"/>
                    <a:pt x="5" y="123"/>
                    <a:pt x="5" y="124"/>
                  </a:cubicBezTo>
                  <a:cubicBezTo>
                    <a:pt x="5" y="126"/>
                    <a:pt x="5" y="128"/>
                    <a:pt x="6" y="128"/>
                  </a:cubicBezTo>
                  <a:cubicBezTo>
                    <a:pt x="11" y="131"/>
                    <a:pt x="17" y="132"/>
                    <a:pt x="23" y="132"/>
                  </a:cubicBezTo>
                  <a:cubicBezTo>
                    <a:pt x="37" y="132"/>
                    <a:pt x="49" y="125"/>
                    <a:pt x="63" y="118"/>
                  </a:cubicBezTo>
                  <a:cubicBezTo>
                    <a:pt x="74" y="112"/>
                    <a:pt x="85" y="106"/>
                    <a:pt x="97" y="104"/>
                  </a:cubicBezTo>
                  <a:cubicBezTo>
                    <a:pt x="97" y="104"/>
                    <a:pt x="97" y="104"/>
                    <a:pt x="97" y="104"/>
                  </a:cubicBezTo>
                  <a:cubicBezTo>
                    <a:pt x="99" y="100"/>
                    <a:pt x="100" y="96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9" y="81"/>
                    <a:pt x="132" y="42"/>
                    <a:pt x="125" y="18"/>
                  </a:cubicBezTo>
                  <a:cubicBezTo>
                    <a:pt x="124" y="12"/>
                    <a:pt x="117" y="4"/>
                    <a:pt x="111" y="4"/>
                  </a:cubicBezTo>
                  <a:cubicBezTo>
                    <a:pt x="108" y="4"/>
                    <a:pt x="105" y="7"/>
                    <a:pt x="103" y="11"/>
                  </a:cubicBezTo>
                  <a:cubicBezTo>
                    <a:pt x="102" y="12"/>
                    <a:pt x="102" y="12"/>
                    <a:pt x="102" y="12"/>
                  </a:cubicBezTo>
                  <a:cubicBezTo>
                    <a:pt x="101" y="11"/>
                    <a:pt x="101" y="11"/>
                    <a:pt x="101" y="11"/>
                  </a:cubicBezTo>
                  <a:cubicBezTo>
                    <a:pt x="100" y="9"/>
                    <a:pt x="100" y="8"/>
                    <a:pt x="101" y="6"/>
                  </a:cubicBezTo>
                  <a:cubicBezTo>
                    <a:pt x="103" y="2"/>
                    <a:pt x="109" y="0"/>
                    <a:pt x="114" y="0"/>
                  </a:cubicBezTo>
                  <a:cubicBezTo>
                    <a:pt x="114" y="0"/>
                    <a:pt x="114" y="0"/>
                    <a:pt x="115" y="0"/>
                  </a:cubicBezTo>
                  <a:cubicBezTo>
                    <a:pt x="127" y="1"/>
                    <a:pt x="133" y="14"/>
                    <a:pt x="134" y="26"/>
                  </a:cubicBezTo>
                  <a:cubicBezTo>
                    <a:pt x="136" y="44"/>
                    <a:pt x="125" y="66"/>
                    <a:pt x="117" y="83"/>
                  </a:cubicBezTo>
                  <a:cubicBezTo>
                    <a:pt x="113" y="90"/>
                    <a:pt x="110" y="96"/>
                    <a:pt x="109" y="101"/>
                  </a:cubicBezTo>
                  <a:cubicBezTo>
                    <a:pt x="120" y="101"/>
                    <a:pt x="125" y="110"/>
                    <a:pt x="125" y="119"/>
                  </a:cubicBezTo>
                  <a:cubicBezTo>
                    <a:pt x="125" y="128"/>
                    <a:pt x="120" y="137"/>
                    <a:pt x="111" y="137"/>
                  </a:cubicBezTo>
                  <a:cubicBezTo>
                    <a:pt x="107" y="137"/>
                    <a:pt x="104" y="136"/>
                    <a:pt x="100" y="134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98" y="130"/>
                    <a:pt x="98" y="125"/>
                    <a:pt x="97" y="120"/>
                  </a:cubicBezTo>
                  <a:cubicBezTo>
                    <a:pt x="97" y="116"/>
                    <a:pt x="97" y="113"/>
                    <a:pt x="96" y="110"/>
                  </a:cubicBezTo>
                  <a:cubicBezTo>
                    <a:pt x="95" y="110"/>
                    <a:pt x="95" y="110"/>
                    <a:pt x="94" y="110"/>
                  </a:cubicBezTo>
                  <a:cubicBezTo>
                    <a:pt x="92" y="111"/>
                    <a:pt x="92" y="111"/>
                    <a:pt x="92" y="111"/>
                  </a:cubicBezTo>
                  <a:cubicBezTo>
                    <a:pt x="91" y="112"/>
                    <a:pt x="89" y="113"/>
                    <a:pt x="87" y="115"/>
                  </a:cubicBezTo>
                  <a:cubicBezTo>
                    <a:pt x="77" y="121"/>
                    <a:pt x="61" y="132"/>
                    <a:pt x="48" y="135"/>
                  </a:cubicBezTo>
                  <a:cubicBezTo>
                    <a:pt x="41" y="137"/>
                    <a:pt x="33" y="138"/>
                    <a:pt x="26" y="138"/>
                  </a:cubicBezTo>
                  <a:close/>
                  <a:moveTo>
                    <a:pt x="5" y="129"/>
                  </a:moveTo>
                  <a:cubicBezTo>
                    <a:pt x="5" y="130"/>
                    <a:pt x="5" y="130"/>
                    <a:pt x="6" y="130"/>
                  </a:cubicBezTo>
                  <a:cubicBezTo>
                    <a:pt x="10" y="134"/>
                    <a:pt x="17" y="137"/>
                    <a:pt x="26" y="137"/>
                  </a:cubicBezTo>
                  <a:cubicBezTo>
                    <a:pt x="33" y="137"/>
                    <a:pt x="41" y="135"/>
                    <a:pt x="48" y="134"/>
                  </a:cubicBezTo>
                  <a:cubicBezTo>
                    <a:pt x="61" y="130"/>
                    <a:pt x="76" y="120"/>
                    <a:pt x="86" y="114"/>
                  </a:cubicBezTo>
                  <a:cubicBezTo>
                    <a:pt x="82" y="115"/>
                    <a:pt x="78" y="117"/>
                    <a:pt x="75" y="119"/>
                  </a:cubicBezTo>
                  <a:cubicBezTo>
                    <a:pt x="66" y="124"/>
                    <a:pt x="57" y="129"/>
                    <a:pt x="48" y="129"/>
                  </a:cubicBezTo>
                  <a:cubicBezTo>
                    <a:pt x="44" y="129"/>
                    <a:pt x="44" y="129"/>
                    <a:pt x="44" y="129"/>
                  </a:cubicBezTo>
                  <a:cubicBezTo>
                    <a:pt x="48" y="128"/>
                    <a:pt x="48" y="128"/>
                    <a:pt x="48" y="128"/>
                  </a:cubicBezTo>
                  <a:cubicBezTo>
                    <a:pt x="54" y="126"/>
                    <a:pt x="59" y="123"/>
                    <a:pt x="65" y="120"/>
                  </a:cubicBezTo>
                  <a:cubicBezTo>
                    <a:pt x="75" y="114"/>
                    <a:pt x="85" y="108"/>
                    <a:pt x="96" y="108"/>
                  </a:cubicBezTo>
                  <a:cubicBezTo>
                    <a:pt x="96" y="108"/>
                    <a:pt x="96" y="108"/>
                    <a:pt x="96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9"/>
                    <a:pt x="97" y="109"/>
                    <a:pt x="97" y="109"/>
                  </a:cubicBezTo>
                  <a:cubicBezTo>
                    <a:pt x="98" y="112"/>
                    <a:pt x="99" y="116"/>
                    <a:pt x="99" y="120"/>
                  </a:cubicBezTo>
                  <a:cubicBezTo>
                    <a:pt x="99" y="124"/>
                    <a:pt x="100" y="129"/>
                    <a:pt x="101" y="132"/>
                  </a:cubicBezTo>
                  <a:cubicBezTo>
                    <a:pt x="104" y="134"/>
                    <a:pt x="108" y="135"/>
                    <a:pt x="111" y="135"/>
                  </a:cubicBezTo>
                  <a:cubicBezTo>
                    <a:pt x="118" y="135"/>
                    <a:pt x="122" y="129"/>
                    <a:pt x="123" y="123"/>
                  </a:cubicBezTo>
                  <a:cubicBezTo>
                    <a:pt x="122" y="124"/>
                    <a:pt x="121" y="125"/>
                    <a:pt x="119" y="125"/>
                  </a:cubicBezTo>
                  <a:cubicBezTo>
                    <a:pt x="118" y="125"/>
                    <a:pt x="118" y="125"/>
                    <a:pt x="118" y="125"/>
                  </a:cubicBezTo>
                  <a:cubicBezTo>
                    <a:pt x="118" y="127"/>
                    <a:pt x="117" y="128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5" y="130"/>
                    <a:pt x="114" y="130"/>
                    <a:pt x="113" y="130"/>
                  </a:cubicBezTo>
                  <a:cubicBezTo>
                    <a:pt x="113" y="130"/>
                    <a:pt x="113" y="130"/>
                    <a:pt x="113" y="130"/>
                  </a:cubicBezTo>
                  <a:cubicBezTo>
                    <a:pt x="111" y="130"/>
                    <a:pt x="109" y="130"/>
                    <a:pt x="108" y="129"/>
                  </a:cubicBezTo>
                  <a:cubicBezTo>
                    <a:pt x="106" y="129"/>
                    <a:pt x="105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0" y="122"/>
                    <a:pt x="100" y="110"/>
                    <a:pt x="104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10" y="106"/>
                    <a:pt x="114" y="108"/>
                    <a:pt x="116" y="112"/>
                  </a:cubicBezTo>
                  <a:cubicBezTo>
                    <a:pt x="118" y="116"/>
                    <a:pt x="119" y="120"/>
                    <a:pt x="118" y="124"/>
                  </a:cubicBezTo>
                  <a:cubicBezTo>
                    <a:pt x="118" y="124"/>
                    <a:pt x="118" y="124"/>
                    <a:pt x="118" y="124"/>
                  </a:cubicBezTo>
                  <a:cubicBezTo>
                    <a:pt x="121" y="119"/>
                    <a:pt x="119" y="116"/>
                    <a:pt x="117" y="112"/>
                  </a:cubicBezTo>
                  <a:cubicBezTo>
                    <a:pt x="116" y="110"/>
                    <a:pt x="115" y="109"/>
                    <a:pt x="114" y="106"/>
                  </a:cubicBezTo>
                  <a:cubicBezTo>
                    <a:pt x="114" y="105"/>
                    <a:pt x="114" y="105"/>
                    <a:pt x="114" y="105"/>
                  </a:cubicBezTo>
                  <a:cubicBezTo>
                    <a:pt x="115" y="105"/>
                    <a:pt x="115" y="105"/>
                    <a:pt x="115" y="105"/>
                  </a:cubicBezTo>
                  <a:cubicBezTo>
                    <a:pt x="117" y="106"/>
                    <a:pt x="121" y="109"/>
                    <a:pt x="123" y="113"/>
                  </a:cubicBezTo>
                  <a:cubicBezTo>
                    <a:pt x="121" y="107"/>
                    <a:pt x="116" y="102"/>
                    <a:pt x="108" y="102"/>
                  </a:cubicBezTo>
                  <a:cubicBezTo>
                    <a:pt x="107" y="102"/>
                    <a:pt x="107" y="102"/>
                    <a:pt x="107" y="102"/>
                  </a:cubicBezTo>
                  <a:cubicBezTo>
                    <a:pt x="107" y="101"/>
                    <a:pt x="107" y="101"/>
                    <a:pt x="107" y="101"/>
                  </a:cubicBezTo>
                  <a:cubicBezTo>
                    <a:pt x="108" y="97"/>
                    <a:pt x="112" y="90"/>
                    <a:pt x="115" y="82"/>
                  </a:cubicBezTo>
                  <a:cubicBezTo>
                    <a:pt x="124" y="65"/>
                    <a:pt x="134" y="44"/>
                    <a:pt x="133" y="26"/>
                  </a:cubicBezTo>
                  <a:cubicBezTo>
                    <a:pt x="131" y="15"/>
                    <a:pt x="126" y="3"/>
                    <a:pt x="115" y="2"/>
                  </a:cubicBezTo>
                  <a:cubicBezTo>
                    <a:pt x="110" y="1"/>
                    <a:pt x="104" y="4"/>
                    <a:pt x="102" y="7"/>
                  </a:cubicBezTo>
                  <a:cubicBezTo>
                    <a:pt x="102" y="7"/>
                    <a:pt x="102" y="8"/>
                    <a:pt x="102" y="9"/>
                  </a:cubicBezTo>
                  <a:cubicBezTo>
                    <a:pt x="105" y="4"/>
                    <a:pt x="109" y="3"/>
                    <a:pt x="111" y="3"/>
                  </a:cubicBezTo>
                  <a:cubicBezTo>
                    <a:pt x="118" y="3"/>
                    <a:pt x="125" y="11"/>
                    <a:pt x="127" y="18"/>
                  </a:cubicBezTo>
                  <a:cubicBezTo>
                    <a:pt x="133" y="42"/>
                    <a:pt x="110" y="81"/>
                    <a:pt x="101" y="91"/>
                  </a:cubicBezTo>
                  <a:cubicBezTo>
                    <a:pt x="102" y="96"/>
                    <a:pt x="100" y="100"/>
                    <a:pt x="99" y="104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86" y="107"/>
                    <a:pt x="75" y="113"/>
                    <a:pt x="64" y="119"/>
                  </a:cubicBezTo>
                  <a:cubicBezTo>
                    <a:pt x="51" y="126"/>
                    <a:pt x="37" y="133"/>
                    <a:pt x="23" y="133"/>
                  </a:cubicBezTo>
                  <a:cubicBezTo>
                    <a:pt x="17" y="133"/>
                    <a:pt x="11" y="132"/>
                    <a:pt x="5" y="129"/>
                  </a:cubicBezTo>
                  <a:cubicBezTo>
                    <a:pt x="5" y="129"/>
                    <a:pt x="5" y="129"/>
                    <a:pt x="5" y="129"/>
                  </a:cubicBezTo>
                  <a:close/>
                  <a:moveTo>
                    <a:pt x="104" y="127"/>
                  </a:moveTo>
                  <a:cubicBezTo>
                    <a:pt x="106" y="127"/>
                    <a:pt x="107" y="127"/>
                    <a:pt x="108" y="128"/>
                  </a:cubicBezTo>
                  <a:cubicBezTo>
                    <a:pt x="111" y="129"/>
                    <a:pt x="113" y="129"/>
                    <a:pt x="116" y="128"/>
                  </a:cubicBezTo>
                  <a:cubicBezTo>
                    <a:pt x="118" y="123"/>
                    <a:pt x="118" y="117"/>
                    <a:pt x="115" y="113"/>
                  </a:cubicBezTo>
                  <a:cubicBezTo>
                    <a:pt x="113" y="110"/>
                    <a:pt x="109" y="107"/>
                    <a:pt x="105" y="107"/>
                  </a:cubicBezTo>
                  <a:cubicBezTo>
                    <a:pt x="102" y="111"/>
                    <a:pt x="102" y="121"/>
                    <a:pt x="104" y="127"/>
                  </a:cubicBezTo>
                  <a:close/>
                  <a:moveTo>
                    <a:pt x="89" y="110"/>
                  </a:moveTo>
                  <a:cubicBezTo>
                    <a:pt x="81" y="112"/>
                    <a:pt x="73" y="117"/>
                    <a:pt x="65" y="121"/>
                  </a:cubicBezTo>
                  <a:cubicBezTo>
                    <a:pt x="61" y="123"/>
                    <a:pt x="57" y="125"/>
                    <a:pt x="53" y="127"/>
                  </a:cubicBezTo>
                  <a:cubicBezTo>
                    <a:pt x="60" y="126"/>
                    <a:pt x="67" y="122"/>
                    <a:pt x="74" y="118"/>
                  </a:cubicBezTo>
                  <a:cubicBezTo>
                    <a:pt x="79" y="115"/>
                    <a:pt x="84" y="112"/>
                    <a:pt x="89" y="110"/>
                  </a:cubicBezTo>
                  <a:close/>
                  <a:moveTo>
                    <a:pt x="2" y="121"/>
                  </a:moveTo>
                  <a:cubicBezTo>
                    <a:pt x="2" y="123"/>
                    <a:pt x="3" y="125"/>
                    <a:pt x="4" y="127"/>
                  </a:cubicBezTo>
                  <a:cubicBezTo>
                    <a:pt x="3" y="127"/>
                    <a:pt x="3" y="125"/>
                    <a:pt x="3" y="124"/>
                  </a:cubicBezTo>
                  <a:cubicBezTo>
                    <a:pt x="3" y="123"/>
                    <a:pt x="4" y="122"/>
                    <a:pt x="3" y="121"/>
                  </a:cubicBezTo>
                  <a:cubicBezTo>
                    <a:pt x="3" y="121"/>
                    <a:pt x="3" y="121"/>
                    <a:pt x="2" y="121"/>
                  </a:cubicBezTo>
                  <a:close/>
                  <a:moveTo>
                    <a:pt x="116" y="108"/>
                  </a:moveTo>
                  <a:cubicBezTo>
                    <a:pt x="117" y="109"/>
                    <a:pt x="118" y="110"/>
                    <a:pt x="118" y="111"/>
                  </a:cubicBezTo>
                  <a:cubicBezTo>
                    <a:pt x="120" y="115"/>
                    <a:pt x="122" y="118"/>
                    <a:pt x="120" y="123"/>
                  </a:cubicBezTo>
                  <a:cubicBezTo>
                    <a:pt x="122" y="122"/>
                    <a:pt x="123" y="121"/>
                    <a:pt x="123" y="119"/>
                  </a:cubicBezTo>
                  <a:cubicBezTo>
                    <a:pt x="123" y="115"/>
                    <a:pt x="119" y="110"/>
                    <a:pt x="116" y="108"/>
                  </a:cubicBezTo>
                  <a:close/>
                  <a:moveTo>
                    <a:pt x="102" y="108"/>
                  </a:moveTo>
                  <a:cubicBezTo>
                    <a:pt x="103" y="103"/>
                    <a:pt x="103" y="103"/>
                    <a:pt x="103" y="103"/>
                  </a:cubicBezTo>
                  <a:cubicBezTo>
                    <a:pt x="104" y="92"/>
                    <a:pt x="109" y="82"/>
                    <a:pt x="114" y="72"/>
                  </a:cubicBezTo>
                  <a:cubicBezTo>
                    <a:pt x="121" y="60"/>
                    <a:pt x="127" y="47"/>
                    <a:pt x="128" y="32"/>
                  </a:cubicBezTo>
                  <a:cubicBezTo>
                    <a:pt x="130" y="32"/>
                    <a:pt x="130" y="32"/>
                    <a:pt x="130" y="32"/>
                  </a:cubicBezTo>
                  <a:cubicBezTo>
                    <a:pt x="131" y="51"/>
                    <a:pt x="122" y="68"/>
                    <a:pt x="114" y="84"/>
                  </a:cubicBezTo>
                  <a:cubicBezTo>
                    <a:pt x="110" y="90"/>
                    <a:pt x="107" y="97"/>
                    <a:pt x="104" y="103"/>
                  </a:cubicBezTo>
                  <a:lnTo>
                    <a:pt x="102" y="108"/>
                  </a:lnTo>
                  <a:close/>
                  <a:moveTo>
                    <a:pt x="128" y="44"/>
                  </a:moveTo>
                  <a:cubicBezTo>
                    <a:pt x="125" y="54"/>
                    <a:pt x="120" y="63"/>
                    <a:pt x="116" y="72"/>
                  </a:cubicBezTo>
                  <a:cubicBezTo>
                    <a:pt x="111" y="81"/>
                    <a:pt x="107" y="89"/>
                    <a:pt x="105" y="97"/>
                  </a:cubicBezTo>
                  <a:cubicBezTo>
                    <a:pt x="108" y="92"/>
                    <a:pt x="110" y="88"/>
                    <a:pt x="112" y="83"/>
                  </a:cubicBezTo>
                  <a:cubicBezTo>
                    <a:pt x="119" y="71"/>
                    <a:pt x="126" y="58"/>
                    <a:pt x="128" y="4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</p:grpSp>
      <p:grpSp>
        <p:nvGrpSpPr>
          <p:cNvPr id="22" name="Группа 21"/>
          <p:cNvGrpSpPr/>
          <p:nvPr/>
        </p:nvGrpSpPr>
        <p:grpSpPr>
          <a:xfrm>
            <a:off x="6285120" y="724619"/>
            <a:ext cx="5318979" cy="3795623"/>
            <a:chOff x="895350" y="3313113"/>
            <a:chExt cx="3613151" cy="2790825"/>
          </a:xfrm>
          <a:solidFill>
            <a:schemeClr val="tx1">
              <a:lumMod val="50000"/>
            </a:schemeClr>
          </a:solidFill>
        </p:grpSpPr>
        <p:sp>
          <p:nvSpPr>
            <p:cNvPr id="23" name="Полилиния 41"/>
            <p:cNvSpPr>
              <a:spLocks/>
            </p:cNvSpPr>
            <p:nvPr/>
          </p:nvSpPr>
          <p:spPr bwMode="auto">
            <a:xfrm>
              <a:off x="963613" y="3725863"/>
              <a:ext cx="11113" cy="1952625"/>
            </a:xfrm>
            <a:custGeom>
              <a:avLst/>
              <a:gdLst>
                <a:gd name="T0" fmla="*/ 3 w 5"/>
                <a:gd name="T1" fmla="*/ 0 h 868"/>
                <a:gd name="T2" fmla="*/ 4 w 5"/>
                <a:gd name="T3" fmla="*/ 217 h 868"/>
                <a:gd name="T4" fmla="*/ 3 w 5"/>
                <a:gd name="T5" fmla="*/ 326 h 868"/>
                <a:gd name="T6" fmla="*/ 4 w 5"/>
                <a:gd name="T7" fmla="*/ 434 h 868"/>
                <a:gd name="T8" fmla="*/ 4 w 5"/>
                <a:gd name="T9" fmla="*/ 651 h 868"/>
                <a:gd name="T10" fmla="*/ 4 w 5"/>
                <a:gd name="T11" fmla="*/ 760 h 868"/>
                <a:gd name="T12" fmla="*/ 3 w 5"/>
                <a:gd name="T13" fmla="*/ 868 h 868"/>
                <a:gd name="T14" fmla="*/ 2 w 5"/>
                <a:gd name="T15" fmla="*/ 868 h 868"/>
                <a:gd name="T16" fmla="*/ 1 w 5"/>
                <a:gd name="T17" fmla="*/ 760 h 868"/>
                <a:gd name="T18" fmla="*/ 0 w 5"/>
                <a:gd name="T19" fmla="*/ 651 h 868"/>
                <a:gd name="T20" fmla="*/ 1 w 5"/>
                <a:gd name="T21" fmla="*/ 434 h 868"/>
                <a:gd name="T22" fmla="*/ 2 w 5"/>
                <a:gd name="T23" fmla="*/ 326 h 868"/>
                <a:gd name="T24" fmla="*/ 1 w 5"/>
                <a:gd name="T25" fmla="*/ 217 h 868"/>
                <a:gd name="T26" fmla="*/ 2 w 5"/>
                <a:gd name="T27" fmla="*/ 0 h 868"/>
                <a:gd name="T28" fmla="*/ 3 w 5"/>
                <a:gd name="T29" fmla="*/ 0 h 8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5" h="868">
                  <a:moveTo>
                    <a:pt x="3" y="0"/>
                  </a:moveTo>
                  <a:cubicBezTo>
                    <a:pt x="4" y="73"/>
                    <a:pt x="4" y="145"/>
                    <a:pt x="4" y="217"/>
                  </a:cubicBezTo>
                  <a:cubicBezTo>
                    <a:pt x="4" y="253"/>
                    <a:pt x="3" y="290"/>
                    <a:pt x="3" y="326"/>
                  </a:cubicBezTo>
                  <a:cubicBezTo>
                    <a:pt x="3" y="362"/>
                    <a:pt x="3" y="398"/>
                    <a:pt x="4" y="434"/>
                  </a:cubicBezTo>
                  <a:cubicBezTo>
                    <a:pt x="4" y="507"/>
                    <a:pt x="5" y="579"/>
                    <a:pt x="4" y="651"/>
                  </a:cubicBezTo>
                  <a:cubicBezTo>
                    <a:pt x="5" y="687"/>
                    <a:pt x="4" y="724"/>
                    <a:pt x="4" y="760"/>
                  </a:cubicBezTo>
                  <a:cubicBezTo>
                    <a:pt x="4" y="796"/>
                    <a:pt x="3" y="832"/>
                    <a:pt x="3" y="868"/>
                  </a:cubicBezTo>
                  <a:cubicBezTo>
                    <a:pt x="2" y="868"/>
                    <a:pt x="2" y="868"/>
                    <a:pt x="2" y="868"/>
                  </a:cubicBezTo>
                  <a:cubicBezTo>
                    <a:pt x="2" y="832"/>
                    <a:pt x="1" y="796"/>
                    <a:pt x="1" y="760"/>
                  </a:cubicBezTo>
                  <a:cubicBezTo>
                    <a:pt x="1" y="724"/>
                    <a:pt x="0" y="687"/>
                    <a:pt x="0" y="651"/>
                  </a:cubicBezTo>
                  <a:cubicBezTo>
                    <a:pt x="0" y="579"/>
                    <a:pt x="1" y="507"/>
                    <a:pt x="1" y="434"/>
                  </a:cubicBezTo>
                  <a:cubicBezTo>
                    <a:pt x="2" y="398"/>
                    <a:pt x="2" y="362"/>
                    <a:pt x="2" y="326"/>
                  </a:cubicBezTo>
                  <a:cubicBezTo>
                    <a:pt x="2" y="290"/>
                    <a:pt x="1" y="253"/>
                    <a:pt x="1" y="217"/>
                  </a:cubicBezTo>
                  <a:cubicBezTo>
                    <a:pt x="0" y="145"/>
                    <a:pt x="1" y="73"/>
                    <a:pt x="2" y="0"/>
                  </a:cubicBezTo>
                  <a:lnTo>
                    <a:pt x="3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24" name="Полилиния 42"/>
            <p:cNvSpPr>
              <a:spLocks/>
            </p:cNvSpPr>
            <p:nvPr/>
          </p:nvSpPr>
          <p:spPr bwMode="auto">
            <a:xfrm>
              <a:off x="1350963" y="6038850"/>
              <a:ext cx="2736850" cy="11113"/>
            </a:xfrm>
            <a:custGeom>
              <a:avLst/>
              <a:gdLst>
                <a:gd name="T0" fmla="*/ 0 w 1216"/>
                <a:gd name="T1" fmla="*/ 2 h 5"/>
                <a:gd name="T2" fmla="*/ 304 w 1216"/>
                <a:gd name="T3" fmla="*/ 1 h 5"/>
                <a:gd name="T4" fmla="*/ 456 w 1216"/>
                <a:gd name="T5" fmla="*/ 2 h 5"/>
                <a:gd name="T6" fmla="*/ 608 w 1216"/>
                <a:gd name="T7" fmla="*/ 1 h 5"/>
                <a:gd name="T8" fmla="*/ 912 w 1216"/>
                <a:gd name="T9" fmla="*/ 0 h 5"/>
                <a:gd name="T10" fmla="*/ 1064 w 1216"/>
                <a:gd name="T11" fmla="*/ 1 h 5"/>
                <a:gd name="T12" fmla="*/ 1216 w 1216"/>
                <a:gd name="T13" fmla="*/ 2 h 5"/>
                <a:gd name="T14" fmla="*/ 1216 w 1216"/>
                <a:gd name="T15" fmla="*/ 2 h 5"/>
                <a:gd name="T16" fmla="*/ 1064 w 1216"/>
                <a:gd name="T17" fmla="*/ 4 h 5"/>
                <a:gd name="T18" fmla="*/ 912 w 1216"/>
                <a:gd name="T19" fmla="*/ 4 h 5"/>
                <a:gd name="T20" fmla="*/ 608 w 1216"/>
                <a:gd name="T21" fmla="*/ 3 h 5"/>
                <a:gd name="T22" fmla="*/ 456 w 1216"/>
                <a:gd name="T23" fmla="*/ 3 h 5"/>
                <a:gd name="T24" fmla="*/ 304 w 1216"/>
                <a:gd name="T25" fmla="*/ 4 h 5"/>
                <a:gd name="T26" fmla="*/ 0 w 1216"/>
                <a:gd name="T27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216" h="5">
                  <a:moveTo>
                    <a:pt x="0" y="2"/>
                  </a:moveTo>
                  <a:cubicBezTo>
                    <a:pt x="101" y="1"/>
                    <a:pt x="202" y="0"/>
                    <a:pt x="304" y="1"/>
                  </a:cubicBezTo>
                  <a:cubicBezTo>
                    <a:pt x="354" y="1"/>
                    <a:pt x="405" y="2"/>
                    <a:pt x="456" y="2"/>
                  </a:cubicBezTo>
                  <a:cubicBezTo>
                    <a:pt x="506" y="2"/>
                    <a:pt x="557" y="1"/>
                    <a:pt x="608" y="1"/>
                  </a:cubicBezTo>
                  <a:cubicBezTo>
                    <a:pt x="709" y="1"/>
                    <a:pt x="810" y="0"/>
                    <a:pt x="912" y="0"/>
                  </a:cubicBezTo>
                  <a:cubicBezTo>
                    <a:pt x="962" y="0"/>
                    <a:pt x="1013" y="1"/>
                    <a:pt x="1064" y="1"/>
                  </a:cubicBezTo>
                  <a:cubicBezTo>
                    <a:pt x="1114" y="1"/>
                    <a:pt x="1165" y="1"/>
                    <a:pt x="1216" y="2"/>
                  </a:cubicBezTo>
                  <a:cubicBezTo>
                    <a:pt x="1216" y="2"/>
                    <a:pt x="1216" y="2"/>
                    <a:pt x="1216" y="2"/>
                  </a:cubicBezTo>
                  <a:cubicBezTo>
                    <a:pt x="1165" y="3"/>
                    <a:pt x="1114" y="3"/>
                    <a:pt x="1064" y="4"/>
                  </a:cubicBezTo>
                  <a:cubicBezTo>
                    <a:pt x="1013" y="4"/>
                    <a:pt x="962" y="4"/>
                    <a:pt x="912" y="4"/>
                  </a:cubicBezTo>
                  <a:cubicBezTo>
                    <a:pt x="810" y="5"/>
                    <a:pt x="709" y="4"/>
                    <a:pt x="608" y="3"/>
                  </a:cubicBezTo>
                  <a:cubicBezTo>
                    <a:pt x="557" y="3"/>
                    <a:pt x="506" y="3"/>
                    <a:pt x="456" y="3"/>
                  </a:cubicBezTo>
                  <a:cubicBezTo>
                    <a:pt x="405" y="3"/>
                    <a:pt x="354" y="4"/>
                    <a:pt x="304" y="4"/>
                  </a:cubicBezTo>
                  <a:cubicBezTo>
                    <a:pt x="202" y="4"/>
                    <a:pt x="101" y="4"/>
                    <a:pt x="0" y="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25" name="Полилиния 43"/>
            <p:cNvSpPr>
              <a:spLocks/>
            </p:cNvSpPr>
            <p:nvPr/>
          </p:nvSpPr>
          <p:spPr bwMode="auto">
            <a:xfrm>
              <a:off x="1330325" y="3378200"/>
              <a:ext cx="2743200" cy="11113"/>
            </a:xfrm>
            <a:custGeom>
              <a:avLst/>
              <a:gdLst>
                <a:gd name="T0" fmla="*/ 0 w 1219"/>
                <a:gd name="T1" fmla="*/ 2 h 5"/>
                <a:gd name="T2" fmla="*/ 304 w 1219"/>
                <a:gd name="T3" fmla="*/ 1 h 5"/>
                <a:gd name="T4" fmla="*/ 457 w 1219"/>
                <a:gd name="T5" fmla="*/ 2 h 5"/>
                <a:gd name="T6" fmla="*/ 609 w 1219"/>
                <a:gd name="T7" fmla="*/ 1 h 5"/>
                <a:gd name="T8" fmla="*/ 914 w 1219"/>
                <a:gd name="T9" fmla="*/ 0 h 5"/>
                <a:gd name="T10" fmla="*/ 1067 w 1219"/>
                <a:gd name="T11" fmla="*/ 1 h 5"/>
                <a:gd name="T12" fmla="*/ 1219 w 1219"/>
                <a:gd name="T13" fmla="*/ 2 h 5"/>
                <a:gd name="T14" fmla="*/ 1219 w 1219"/>
                <a:gd name="T15" fmla="*/ 3 h 5"/>
                <a:gd name="T16" fmla="*/ 1067 w 1219"/>
                <a:gd name="T17" fmla="*/ 4 h 5"/>
                <a:gd name="T18" fmla="*/ 914 w 1219"/>
                <a:gd name="T19" fmla="*/ 4 h 5"/>
                <a:gd name="T20" fmla="*/ 609 w 1219"/>
                <a:gd name="T21" fmla="*/ 3 h 5"/>
                <a:gd name="T22" fmla="*/ 457 w 1219"/>
                <a:gd name="T23" fmla="*/ 3 h 5"/>
                <a:gd name="T24" fmla="*/ 304 w 1219"/>
                <a:gd name="T25" fmla="*/ 4 h 5"/>
                <a:gd name="T26" fmla="*/ 0 w 1219"/>
                <a:gd name="T27" fmla="*/ 3 h 5"/>
                <a:gd name="T28" fmla="*/ 0 w 1219"/>
                <a:gd name="T29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219" h="5">
                  <a:moveTo>
                    <a:pt x="0" y="2"/>
                  </a:moveTo>
                  <a:cubicBezTo>
                    <a:pt x="101" y="1"/>
                    <a:pt x="203" y="0"/>
                    <a:pt x="304" y="1"/>
                  </a:cubicBezTo>
                  <a:cubicBezTo>
                    <a:pt x="355" y="1"/>
                    <a:pt x="406" y="2"/>
                    <a:pt x="457" y="2"/>
                  </a:cubicBezTo>
                  <a:cubicBezTo>
                    <a:pt x="508" y="2"/>
                    <a:pt x="559" y="1"/>
                    <a:pt x="609" y="1"/>
                  </a:cubicBezTo>
                  <a:cubicBezTo>
                    <a:pt x="711" y="1"/>
                    <a:pt x="813" y="0"/>
                    <a:pt x="914" y="0"/>
                  </a:cubicBezTo>
                  <a:cubicBezTo>
                    <a:pt x="965" y="0"/>
                    <a:pt x="1016" y="1"/>
                    <a:pt x="1067" y="1"/>
                  </a:cubicBezTo>
                  <a:cubicBezTo>
                    <a:pt x="1117" y="1"/>
                    <a:pt x="1168" y="1"/>
                    <a:pt x="1219" y="2"/>
                  </a:cubicBezTo>
                  <a:cubicBezTo>
                    <a:pt x="1219" y="3"/>
                    <a:pt x="1219" y="3"/>
                    <a:pt x="1219" y="3"/>
                  </a:cubicBezTo>
                  <a:cubicBezTo>
                    <a:pt x="1168" y="3"/>
                    <a:pt x="1117" y="4"/>
                    <a:pt x="1067" y="4"/>
                  </a:cubicBezTo>
                  <a:cubicBezTo>
                    <a:pt x="1016" y="4"/>
                    <a:pt x="965" y="4"/>
                    <a:pt x="914" y="4"/>
                  </a:cubicBezTo>
                  <a:cubicBezTo>
                    <a:pt x="813" y="5"/>
                    <a:pt x="711" y="4"/>
                    <a:pt x="609" y="3"/>
                  </a:cubicBezTo>
                  <a:cubicBezTo>
                    <a:pt x="559" y="3"/>
                    <a:pt x="508" y="3"/>
                    <a:pt x="457" y="3"/>
                  </a:cubicBezTo>
                  <a:cubicBezTo>
                    <a:pt x="406" y="3"/>
                    <a:pt x="355" y="4"/>
                    <a:pt x="304" y="4"/>
                  </a:cubicBezTo>
                  <a:cubicBezTo>
                    <a:pt x="203" y="4"/>
                    <a:pt x="101" y="4"/>
                    <a:pt x="0" y="3"/>
                  </a:cubicBezTo>
                  <a:lnTo>
                    <a:pt x="0" y="2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26" name="Полилиния 44"/>
            <p:cNvSpPr>
              <a:spLocks/>
            </p:cNvSpPr>
            <p:nvPr/>
          </p:nvSpPr>
          <p:spPr bwMode="auto">
            <a:xfrm>
              <a:off x="4443413" y="3759200"/>
              <a:ext cx="9525" cy="1919288"/>
            </a:xfrm>
            <a:custGeom>
              <a:avLst/>
              <a:gdLst>
                <a:gd name="T0" fmla="*/ 2 w 4"/>
                <a:gd name="T1" fmla="*/ 853 h 853"/>
                <a:gd name="T2" fmla="*/ 0 w 4"/>
                <a:gd name="T3" fmla="*/ 640 h 853"/>
                <a:gd name="T4" fmla="*/ 1 w 4"/>
                <a:gd name="T5" fmla="*/ 533 h 853"/>
                <a:gd name="T6" fmla="*/ 1 w 4"/>
                <a:gd name="T7" fmla="*/ 427 h 853"/>
                <a:gd name="T8" fmla="*/ 0 w 4"/>
                <a:gd name="T9" fmla="*/ 213 h 853"/>
                <a:gd name="T10" fmla="*/ 0 w 4"/>
                <a:gd name="T11" fmla="*/ 107 h 853"/>
                <a:gd name="T12" fmla="*/ 2 w 4"/>
                <a:gd name="T13" fmla="*/ 0 h 853"/>
                <a:gd name="T14" fmla="*/ 2 w 4"/>
                <a:gd name="T15" fmla="*/ 0 h 853"/>
                <a:gd name="T16" fmla="*/ 3 w 4"/>
                <a:gd name="T17" fmla="*/ 107 h 853"/>
                <a:gd name="T18" fmla="*/ 4 w 4"/>
                <a:gd name="T19" fmla="*/ 213 h 853"/>
                <a:gd name="T20" fmla="*/ 3 w 4"/>
                <a:gd name="T21" fmla="*/ 427 h 853"/>
                <a:gd name="T22" fmla="*/ 2 w 4"/>
                <a:gd name="T23" fmla="*/ 533 h 853"/>
                <a:gd name="T24" fmla="*/ 3 w 4"/>
                <a:gd name="T25" fmla="*/ 640 h 853"/>
                <a:gd name="T26" fmla="*/ 2 w 4"/>
                <a:gd name="T27" fmla="*/ 853 h 8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" h="853">
                  <a:moveTo>
                    <a:pt x="2" y="853"/>
                  </a:moveTo>
                  <a:cubicBezTo>
                    <a:pt x="0" y="782"/>
                    <a:pt x="0" y="711"/>
                    <a:pt x="0" y="640"/>
                  </a:cubicBezTo>
                  <a:cubicBezTo>
                    <a:pt x="0" y="604"/>
                    <a:pt x="1" y="569"/>
                    <a:pt x="1" y="533"/>
                  </a:cubicBezTo>
                  <a:cubicBezTo>
                    <a:pt x="1" y="498"/>
                    <a:pt x="1" y="462"/>
                    <a:pt x="1" y="427"/>
                  </a:cubicBezTo>
                  <a:cubicBezTo>
                    <a:pt x="0" y="356"/>
                    <a:pt x="0" y="284"/>
                    <a:pt x="0" y="213"/>
                  </a:cubicBezTo>
                  <a:cubicBezTo>
                    <a:pt x="0" y="178"/>
                    <a:pt x="0" y="142"/>
                    <a:pt x="0" y="107"/>
                  </a:cubicBezTo>
                  <a:cubicBezTo>
                    <a:pt x="1" y="71"/>
                    <a:pt x="1" y="36"/>
                    <a:pt x="2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3" y="36"/>
                    <a:pt x="3" y="71"/>
                    <a:pt x="3" y="107"/>
                  </a:cubicBezTo>
                  <a:cubicBezTo>
                    <a:pt x="4" y="142"/>
                    <a:pt x="4" y="178"/>
                    <a:pt x="4" y="213"/>
                  </a:cubicBezTo>
                  <a:cubicBezTo>
                    <a:pt x="4" y="284"/>
                    <a:pt x="3" y="356"/>
                    <a:pt x="3" y="427"/>
                  </a:cubicBezTo>
                  <a:cubicBezTo>
                    <a:pt x="3" y="462"/>
                    <a:pt x="2" y="498"/>
                    <a:pt x="2" y="533"/>
                  </a:cubicBezTo>
                  <a:cubicBezTo>
                    <a:pt x="3" y="569"/>
                    <a:pt x="3" y="604"/>
                    <a:pt x="3" y="640"/>
                  </a:cubicBezTo>
                  <a:cubicBezTo>
                    <a:pt x="4" y="711"/>
                    <a:pt x="3" y="782"/>
                    <a:pt x="2" y="85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27" name="Полилиния 45"/>
            <p:cNvSpPr>
              <a:spLocks noEditPoints="1"/>
            </p:cNvSpPr>
            <p:nvPr/>
          </p:nvSpPr>
          <p:spPr bwMode="auto">
            <a:xfrm>
              <a:off x="903288" y="5772150"/>
              <a:ext cx="341313" cy="331788"/>
            </a:xfrm>
            <a:custGeom>
              <a:avLst/>
              <a:gdLst>
                <a:gd name="T0" fmla="*/ 127 w 152"/>
                <a:gd name="T1" fmla="*/ 122 h 148"/>
                <a:gd name="T2" fmla="*/ 84 w 152"/>
                <a:gd name="T3" fmla="*/ 134 h 148"/>
                <a:gd name="T4" fmla="*/ 112 w 152"/>
                <a:gd name="T5" fmla="*/ 131 h 148"/>
                <a:gd name="T6" fmla="*/ 48 w 152"/>
                <a:gd name="T7" fmla="*/ 142 h 148"/>
                <a:gd name="T8" fmla="*/ 4 w 152"/>
                <a:gd name="T9" fmla="*/ 95 h 148"/>
                <a:gd name="T10" fmla="*/ 20 w 152"/>
                <a:gd name="T11" fmla="*/ 61 h 148"/>
                <a:gd name="T12" fmla="*/ 26 w 152"/>
                <a:gd name="T13" fmla="*/ 58 h 148"/>
                <a:gd name="T14" fmla="*/ 31 w 152"/>
                <a:gd name="T15" fmla="*/ 23 h 148"/>
                <a:gd name="T16" fmla="*/ 19 w 152"/>
                <a:gd name="T17" fmla="*/ 0 h 148"/>
                <a:gd name="T18" fmla="*/ 33 w 152"/>
                <a:gd name="T19" fmla="*/ 57 h 148"/>
                <a:gd name="T20" fmla="*/ 41 w 152"/>
                <a:gd name="T21" fmla="*/ 63 h 148"/>
                <a:gd name="T22" fmla="*/ 36 w 152"/>
                <a:gd name="T23" fmla="*/ 80 h 148"/>
                <a:gd name="T24" fmla="*/ 26 w 152"/>
                <a:gd name="T25" fmla="*/ 67 h 148"/>
                <a:gd name="T26" fmla="*/ 64 w 152"/>
                <a:gd name="T27" fmla="*/ 132 h 148"/>
                <a:gd name="T28" fmla="*/ 84 w 152"/>
                <a:gd name="T29" fmla="*/ 112 h 148"/>
                <a:gd name="T30" fmla="*/ 77 w 152"/>
                <a:gd name="T31" fmla="*/ 131 h 148"/>
                <a:gd name="T32" fmla="*/ 152 w 152"/>
                <a:gd name="T33" fmla="*/ 129 h 148"/>
                <a:gd name="T34" fmla="*/ 114 w 152"/>
                <a:gd name="T35" fmla="*/ 131 h 148"/>
                <a:gd name="T36" fmla="*/ 127 w 152"/>
                <a:gd name="T37" fmla="*/ 122 h 148"/>
                <a:gd name="T38" fmla="*/ 74 w 152"/>
                <a:gd name="T39" fmla="*/ 128 h 148"/>
                <a:gd name="T40" fmla="*/ 68 w 152"/>
                <a:gd name="T41" fmla="*/ 112 h 148"/>
                <a:gd name="T42" fmla="*/ 66 w 152"/>
                <a:gd name="T43" fmla="*/ 117 h 148"/>
                <a:gd name="T44" fmla="*/ 66 w 152"/>
                <a:gd name="T45" fmla="*/ 125 h 148"/>
                <a:gd name="T46" fmla="*/ 73 w 152"/>
                <a:gd name="T47" fmla="*/ 128 h 148"/>
                <a:gd name="T48" fmla="*/ 74 w 152"/>
                <a:gd name="T49" fmla="*/ 114 h 148"/>
                <a:gd name="T50" fmla="*/ 74 w 152"/>
                <a:gd name="T51" fmla="*/ 128 h 148"/>
                <a:gd name="T52" fmla="*/ 9 w 152"/>
                <a:gd name="T53" fmla="*/ 88 h 148"/>
                <a:gd name="T54" fmla="*/ 56 w 152"/>
                <a:gd name="T55" fmla="*/ 135 h 148"/>
                <a:gd name="T56" fmla="*/ 9 w 152"/>
                <a:gd name="T57" fmla="*/ 88 h 148"/>
                <a:gd name="T58" fmla="*/ 37 w 152"/>
                <a:gd name="T59" fmla="*/ 61 h 148"/>
                <a:gd name="T60" fmla="*/ 31 w 152"/>
                <a:gd name="T61" fmla="*/ 77 h 148"/>
                <a:gd name="T62" fmla="*/ 37 w 152"/>
                <a:gd name="T63" fmla="*/ 61 h 148"/>
                <a:gd name="T64" fmla="*/ 30 w 152"/>
                <a:gd name="T65" fmla="*/ 57 h 148"/>
                <a:gd name="T66" fmla="*/ 33 w 152"/>
                <a:gd name="T67" fmla="*/ 31 h 148"/>
                <a:gd name="T68" fmla="*/ 30 w 152"/>
                <a:gd name="T69" fmla="*/ 57 h 148"/>
                <a:gd name="T70" fmla="*/ 30 w 152"/>
                <a:gd name="T71" fmla="*/ 61 h 148"/>
                <a:gd name="T72" fmla="*/ 30 w 152"/>
                <a:gd name="T73" fmla="*/ 74 h 148"/>
                <a:gd name="T74" fmla="*/ 30 w 152"/>
                <a:gd name="T75" fmla="*/ 61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52" h="148">
                  <a:moveTo>
                    <a:pt x="127" y="122"/>
                  </a:moveTo>
                  <a:cubicBezTo>
                    <a:pt x="115" y="118"/>
                    <a:pt x="99" y="137"/>
                    <a:pt x="84" y="134"/>
                  </a:cubicBezTo>
                  <a:cubicBezTo>
                    <a:pt x="92" y="142"/>
                    <a:pt x="106" y="130"/>
                    <a:pt x="112" y="131"/>
                  </a:cubicBezTo>
                  <a:cubicBezTo>
                    <a:pt x="95" y="147"/>
                    <a:pt x="66" y="127"/>
                    <a:pt x="48" y="142"/>
                  </a:cubicBezTo>
                  <a:cubicBezTo>
                    <a:pt x="19" y="142"/>
                    <a:pt x="1" y="123"/>
                    <a:pt x="4" y="95"/>
                  </a:cubicBezTo>
                  <a:cubicBezTo>
                    <a:pt x="6" y="82"/>
                    <a:pt x="19" y="74"/>
                    <a:pt x="20" y="61"/>
                  </a:cubicBezTo>
                  <a:cubicBezTo>
                    <a:pt x="23" y="58"/>
                    <a:pt x="22" y="60"/>
                    <a:pt x="26" y="58"/>
                  </a:cubicBezTo>
                  <a:cubicBezTo>
                    <a:pt x="25" y="45"/>
                    <a:pt x="33" y="34"/>
                    <a:pt x="31" y="23"/>
                  </a:cubicBezTo>
                  <a:cubicBezTo>
                    <a:pt x="30" y="12"/>
                    <a:pt x="19" y="8"/>
                    <a:pt x="19" y="0"/>
                  </a:cubicBezTo>
                  <a:cubicBezTo>
                    <a:pt x="36" y="7"/>
                    <a:pt x="41" y="36"/>
                    <a:pt x="33" y="57"/>
                  </a:cubicBezTo>
                  <a:cubicBezTo>
                    <a:pt x="34" y="60"/>
                    <a:pt x="40" y="59"/>
                    <a:pt x="41" y="63"/>
                  </a:cubicBezTo>
                  <a:cubicBezTo>
                    <a:pt x="43" y="69"/>
                    <a:pt x="40" y="75"/>
                    <a:pt x="36" y="80"/>
                  </a:cubicBezTo>
                  <a:cubicBezTo>
                    <a:pt x="27" y="79"/>
                    <a:pt x="20" y="74"/>
                    <a:pt x="26" y="67"/>
                  </a:cubicBezTo>
                  <a:cubicBezTo>
                    <a:pt x="1" y="88"/>
                    <a:pt x="14" y="148"/>
                    <a:pt x="64" y="132"/>
                  </a:cubicBezTo>
                  <a:cubicBezTo>
                    <a:pt x="54" y="118"/>
                    <a:pt x="73" y="97"/>
                    <a:pt x="84" y="112"/>
                  </a:cubicBezTo>
                  <a:cubicBezTo>
                    <a:pt x="86" y="123"/>
                    <a:pt x="81" y="126"/>
                    <a:pt x="77" y="131"/>
                  </a:cubicBezTo>
                  <a:cubicBezTo>
                    <a:pt x="101" y="137"/>
                    <a:pt x="133" y="102"/>
                    <a:pt x="152" y="129"/>
                  </a:cubicBezTo>
                  <a:cubicBezTo>
                    <a:pt x="143" y="117"/>
                    <a:pt x="124" y="124"/>
                    <a:pt x="114" y="131"/>
                  </a:cubicBezTo>
                  <a:cubicBezTo>
                    <a:pt x="116" y="126"/>
                    <a:pt x="123" y="126"/>
                    <a:pt x="127" y="122"/>
                  </a:cubicBezTo>
                  <a:close/>
                  <a:moveTo>
                    <a:pt x="74" y="128"/>
                  </a:moveTo>
                  <a:cubicBezTo>
                    <a:pt x="91" y="127"/>
                    <a:pt x="78" y="98"/>
                    <a:pt x="68" y="112"/>
                  </a:cubicBezTo>
                  <a:cubicBezTo>
                    <a:pt x="75" y="112"/>
                    <a:pt x="69" y="117"/>
                    <a:pt x="66" y="117"/>
                  </a:cubicBezTo>
                  <a:cubicBezTo>
                    <a:pt x="66" y="119"/>
                    <a:pt x="66" y="122"/>
                    <a:pt x="66" y="125"/>
                  </a:cubicBezTo>
                  <a:cubicBezTo>
                    <a:pt x="68" y="126"/>
                    <a:pt x="69" y="128"/>
                    <a:pt x="73" y="128"/>
                  </a:cubicBezTo>
                  <a:cubicBezTo>
                    <a:pt x="75" y="124"/>
                    <a:pt x="80" y="117"/>
                    <a:pt x="74" y="114"/>
                  </a:cubicBezTo>
                  <a:cubicBezTo>
                    <a:pt x="84" y="115"/>
                    <a:pt x="78" y="125"/>
                    <a:pt x="74" y="128"/>
                  </a:cubicBezTo>
                  <a:close/>
                  <a:moveTo>
                    <a:pt x="9" y="88"/>
                  </a:moveTo>
                  <a:cubicBezTo>
                    <a:pt x="0" y="121"/>
                    <a:pt x="28" y="148"/>
                    <a:pt x="56" y="135"/>
                  </a:cubicBezTo>
                  <a:cubicBezTo>
                    <a:pt x="20" y="145"/>
                    <a:pt x="13" y="115"/>
                    <a:pt x="9" y="88"/>
                  </a:cubicBezTo>
                  <a:close/>
                  <a:moveTo>
                    <a:pt x="37" y="61"/>
                  </a:moveTo>
                  <a:cubicBezTo>
                    <a:pt x="38" y="69"/>
                    <a:pt x="34" y="72"/>
                    <a:pt x="31" y="77"/>
                  </a:cubicBezTo>
                  <a:cubicBezTo>
                    <a:pt x="40" y="78"/>
                    <a:pt x="42" y="66"/>
                    <a:pt x="37" y="61"/>
                  </a:cubicBezTo>
                  <a:close/>
                  <a:moveTo>
                    <a:pt x="30" y="57"/>
                  </a:moveTo>
                  <a:cubicBezTo>
                    <a:pt x="30" y="49"/>
                    <a:pt x="38" y="40"/>
                    <a:pt x="33" y="31"/>
                  </a:cubicBezTo>
                  <a:cubicBezTo>
                    <a:pt x="34" y="41"/>
                    <a:pt x="26" y="49"/>
                    <a:pt x="30" y="57"/>
                  </a:cubicBezTo>
                  <a:close/>
                  <a:moveTo>
                    <a:pt x="30" y="61"/>
                  </a:moveTo>
                  <a:cubicBezTo>
                    <a:pt x="28" y="63"/>
                    <a:pt x="27" y="72"/>
                    <a:pt x="30" y="74"/>
                  </a:cubicBezTo>
                  <a:cubicBezTo>
                    <a:pt x="33" y="70"/>
                    <a:pt x="36" y="63"/>
                    <a:pt x="30" y="6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28" name="Полилиния 46"/>
            <p:cNvSpPr>
              <a:spLocks noEditPoints="1"/>
            </p:cNvSpPr>
            <p:nvPr/>
          </p:nvSpPr>
          <p:spPr bwMode="auto">
            <a:xfrm>
              <a:off x="906463" y="5768975"/>
              <a:ext cx="341313" cy="323850"/>
            </a:xfrm>
            <a:custGeom>
              <a:avLst/>
              <a:gdLst>
                <a:gd name="T0" fmla="*/ 2 w 151"/>
                <a:gd name="T1" fmla="*/ 96 h 144"/>
                <a:gd name="T2" fmla="*/ 21 w 151"/>
                <a:gd name="T3" fmla="*/ 59 h 144"/>
                <a:gd name="T4" fmla="*/ 22 w 151"/>
                <a:gd name="T5" fmla="*/ 12 h 144"/>
                <a:gd name="T6" fmla="*/ 32 w 151"/>
                <a:gd name="T7" fmla="*/ 58 h 144"/>
                <a:gd name="T8" fmla="*/ 34 w 151"/>
                <a:gd name="T9" fmla="*/ 81 h 144"/>
                <a:gd name="T10" fmla="*/ 15 w 151"/>
                <a:gd name="T11" fmla="*/ 112 h 144"/>
                <a:gd name="T12" fmla="*/ 73 w 151"/>
                <a:gd name="T13" fmla="*/ 107 h 144"/>
                <a:gd name="T14" fmla="*/ 76 w 151"/>
                <a:gd name="T15" fmla="*/ 131 h 144"/>
                <a:gd name="T16" fmla="*/ 151 w 151"/>
                <a:gd name="T17" fmla="*/ 130 h 144"/>
                <a:gd name="T18" fmla="*/ 110 w 151"/>
                <a:gd name="T19" fmla="*/ 134 h 144"/>
                <a:gd name="T20" fmla="*/ 66 w 151"/>
                <a:gd name="T21" fmla="*/ 138 h 144"/>
                <a:gd name="T22" fmla="*/ 12 w 151"/>
                <a:gd name="T23" fmla="*/ 128 h 144"/>
                <a:gd name="T24" fmla="*/ 86 w 151"/>
                <a:gd name="T25" fmla="*/ 138 h 144"/>
                <a:gd name="T26" fmla="*/ 86 w 151"/>
                <a:gd name="T27" fmla="*/ 134 h 144"/>
                <a:gd name="T28" fmla="*/ 75 w 151"/>
                <a:gd name="T29" fmla="*/ 133 h 144"/>
                <a:gd name="T30" fmla="*/ 77 w 151"/>
                <a:gd name="T31" fmla="*/ 128 h 144"/>
                <a:gd name="T32" fmla="*/ 66 w 151"/>
                <a:gd name="T33" fmla="*/ 128 h 144"/>
                <a:gd name="T34" fmla="*/ 64 w 151"/>
                <a:gd name="T35" fmla="*/ 117 h 144"/>
                <a:gd name="T36" fmla="*/ 65 w 151"/>
                <a:gd name="T37" fmla="*/ 114 h 144"/>
                <a:gd name="T38" fmla="*/ 63 w 151"/>
                <a:gd name="T39" fmla="*/ 133 h 144"/>
                <a:gd name="T40" fmla="*/ 54 w 151"/>
                <a:gd name="T41" fmla="*/ 137 h 144"/>
                <a:gd name="T42" fmla="*/ 7 w 151"/>
                <a:gd name="T43" fmla="*/ 86 h 144"/>
                <a:gd name="T44" fmla="*/ 41 w 151"/>
                <a:gd name="T45" fmla="*/ 139 h 144"/>
                <a:gd name="T46" fmla="*/ 92 w 151"/>
                <a:gd name="T47" fmla="*/ 138 h 144"/>
                <a:gd name="T48" fmla="*/ 41 w 151"/>
                <a:gd name="T49" fmla="*/ 137 h 144"/>
                <a:gd name="T50" fmla="*/ 26 w 151"/>
                <a:gd name="T51" fmla="*/ 65 h 144"/>
                <a:gd name="T52" fmla="*/ 32 w 151"/>
                <a:gd name="T53" fmla="*/ 64 h 144"/>
                <a:gd name="T54" fmla="*/ 26 w 151"/>
                <a:gd name="T55" fmla="*/ 72 h 144"/>
                <a:gd name="T56" fmla="*/ 33 w 151"/>
                <a:gd name="T57" fmla="*/ 80 h 144"/>
                <a:gd name="T58" fmla="*/ 38 w 151"/>
                <a:gd name="T59" fmla="*/ 73 h 144"/>
                <a:gd name="T60" fmla="*/ 28 w 151"/>
                <a:gd name="T61" fmla="*/ 78 h 144"/>
                <a:gd name="T62" fmla="*/ 34 w 151"/>
                <a:gd name="T63" fmla="*/ 61 h 144"/>
                <a:gd name="T64" fmla="*/ 18 w 151"/>
                <a:gd name="T65" fmla="*/ 2 h 144"/>
                <a:gd name="T66" fmla="*/ 31 w 151"/>
                <a:gd name="T67" fmla="*/ 32 h 144"/>
                <a:gd name="T68" fmla="*/ 27 w 151"/>
                <a:gd name="T69" fmla="*/ 58 h 144"/>
                <a:gd name="T70" fmla="*/ 28 w 151"/>
                <a:gd name="T71" fmla="*/ 42 h 144"/>
                <a:gd name="T72" fmla="*/ 21 w 151"/>
                <a:gd name="T73" fmla="*/ 61 h 144"/>
                <a:gd name="T74" fmla="*/ 7 w 151"/>
                <a:gd name="T75" fmla="*/ 86 h 144"/>
                <a:gd name="T76" fmla="*/ 110 w 151"/>
                <a:gd name="T77" fmla="*/ 131 h 144"/>
                <a:gd name="T78" fmla="*/ 121 w 151"/>
                <a:gd name="T79" fmla="*/ 123 h 144"/>
                <a:gd name="T80" fmla="*/ 67 w 151"/>
                <a:gd name="T81" fmla="*/ 127 h 144"/>
                <a:gd name="T82" fmla="*/ 74 w 151"/>
                <a:gd name="T83" fmla="*/ 118 h 144"/>
                <a:gd name="T84" fmla="*/ 64 w 151"/>
                <a:gd name="T85" fmla="*/ 118 h 144"/>
                <a:gd name="T86" fmla="*/ 75 w 151"/>
                <a:gd name="T87" fmla="*/ 118 h 144"/>
                <a:gd name="T88" fmla="*/ 70 w 151"/>
                <a:gd name="T89" fmla="*/ 114 h 144"/>
                <a:gd name="T90" fmla="*/ 79 w 151"/>
                <a:gd name="T91" fmla="*/ 120 h 144"/>
                <a:gd name="T92" fmla="*/ 122 w 151"/>
                <a:gd name="T93" fmla="*/ 122 h 144"/>
                <a:gd name="T94" fmla="*/ 123 w 151"/>
                <a:gd name="T95" fmla="*/ 125 h 144"/>
                <a:gd name="T96" fmla="*/ 122 w 151"/>
                <a:gd name="T97" fmla="*/ 122 h 144"/>
                <a:gd name="T98" fmla="*/ 81 w 151"/>
                <a:gd name="T99" fmla="*/ 114 h 144"/>
                <a:gd name="T100" fmla="*/ 32 w 151"/>
                <a:gd name="T101" fmla="*/ 74 h 144"/>
                <a:gd name="T102" fmla="*/ 28 w 151"/>
                <a:gd name="T103" fmla="*/ 63 h 144"/>
                <a:gd name="T104" fmla="*/ 28 w 151"/>
                <a:gd name="T105" fmla="*/ 63 h 144"/>
                <a:gd name="T106" fmla="*/ 29 w 151"/>
                <a:gd name="T107" fmla="*/ 49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51" h="144">
                  <a:moveTo>
                    <a:pt x="47" y="144"/>
                  </a:moveTo>
                  <a:cubicBezTo>
                    <a:pt x="46" y="144"/>
                    <a:pt x="46" y="144"/>
                    <a:pt x="46" y="144"/>
                  </a:cubicBezTo>
                  <a:cubicBezTo>
                    <a:pt x="32" y="144"/>
                    <a:pt x="19" y="139"/>
                    <a:pt x="11" y="129"/>
                  </a:cubicBezTo>
                  <a:cubicBezTo>
                    <a:pt x="3" y="121"/>
                    <a:pt x="0" y="109"/>
                    <a:pt x="2" y="96"/>
                  </a:cubicBezTo>
                  <a:cubicBezTo>
                    <a:pt x="3" y="90"/>
                    <a:pt x="6" y="84"/>
                    <a:pt x="10" y="79"/>
                  </a:cubicBezTo>
                  <a:cubicBezTo>
                    <a:pt x="13" y="73"/>
                    <a:pt x="17" y="68"/>
                    <a:pt x="17" y="62"/>
                  </a:cubicBezTo>
                  <a:cubicBezTo>
                    <a:pt x="17" y="62"/>
                    <a:pt x="17" y="62"/>
                    <a:pt x="17" y="62"/>
                  </a:cubicBezTo>
                  <a:cubicBezTo>
                    <a:pt x="19" y="60"/>
                    <a:pt x="20" y="59"/>
                    <a:pt x="21" y="59"/>
                  </a:cubicBezTo>
                  <a:cubicBezTo>
                    <a:pt x="21" y="59"/>
                    <a:pt x="22" y="59"/>
                    <a:pt x="23" y="59"/>
                  </a:cubicBezTo>
                  <a:cubicBezTo>
                    <a:pt x="23" y="53"/>
                    <a:pt x="24" y="47"/>
                    <a:pt x="26" y="41"/>
                  </a:cubicBezTo>
                  <a:cubicBezTo>
                    <a:pt x="28" y="35"/>
                    <a:pt x="30" y="30"/>
                    <a:pt x="29" y="24"/>
                  </a:cubicBezTo>
                  <a:cubicBezTo>
                    <a:pt x="28" y="19"/>
                    <a:pt x="25" y="15"/>
                    <a:pt x="22" y="12"/>
                  </a:cubicBezTo>
                  <a:cubicBezTo>
                    <a:pt x="19" y="8"/>
                    <a:pt x="16" y="5"/>
                    <a:pt x="16" y="1"/>
                  </a:cubicBezTo>
                  <a:cubicBezTo>
                    <a:pt x="16" y="0"/>
                    <a:pt x="16" y="0"/>
                    <a:pt x="16" y="0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35" y="8"/>
                    <a:pt x="40" y="37"/>
                    <a:pt x="32" y="58"/>
                  </a:cubicBezTo>
                  <a:cubicBezTo>
                    <a:pt x="32" y="59"/>
                    <a:pt x="34" y="59"/>
                    <a:pt x="35" y="60"/>
                  </a:cubicBezTo>
                  <a:cubicBezTo>
                    <a:pt x="37" y="61"/>
                    <a:pt x="39" y="61"/>
                    <a:pt x="40" y="63"/>
                  </a:cubicBezTo>
                  <a:cubicBezTo>
                    <a:pt x="43" y="72"/>
                    <a:pt x="37" y="78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28" y="81"/>
                    <a:pt x="23" y="79"/>
                    <a:pt x="22" y="76"/>
                  </a:cubicBezTo>
                  <a:cubicBezTo>
                    <a:pt x="21" y="75"/>
                    <a:pt x="21" y="73"/>
                    <a:pt x="21" y="71"/>
                  </a:cubicBezTo>
                  <a:cubicBezTo>
                    <a:pt x="12" y="82"/>
                    <a:pt x="10" y="98"/>
                    <a:pt x="15" y="112"/>
                  </a:cubicBezTo>
                  <a:cubicBezTo>
                    <a:pt x="20" y="127"/>
                    <a:pt x="32" y="135"/>
                    <a:pt x="46" y="135"/>
                  </a:cubicBezTo>
                  <a:cubicBezTo>
                    <a:pt x="51" y="135"/>
                    <a:pt x="56" y="134"/>
                    <a:pt x="61" y="133"/>
                  </a:cubicBezTo>
                  <a:cubicBezTo>
                    <a:pt x="58" y="128"/>
                    <a:pt x="57" y="122"/>
                    <a:pt x="60" y="116"/>
                  </a:cubicBezTo>
                  <a:cubicBezTo>
                    <a:pt x="63" y="111"/>
                    <a:pt x="68" y="107"/>
                    <a:pt x="73" y="107"/>
                  </a:cubicBezTo>
                  <a:cubicBezTo>
                    <a:pt x="75" y="107"/>
                    <a:pt x="79" y="108"/>
                    <a:pt x="83" y="113"/>
                  </a:cubicBezTo>
                  <a:cubicBezTo>
                    <a:pt x="83" y="113"/>
                    <a:pt x="83" y="113"/>
                    <a:pt x="83" y="113"/>
                  </a:cubicBezTo>
                  <a:cubicBezTo>
                    <a:pt x="84" y="122"/>
                    <a:pt x="81" y="126"/>
                    <a:pt x="77" y="130"/>
                  </a:cubicBezTo>
                  <a:cubicBezTo>
                    <a:pt x="77" y="130"/>
                    <a:pt x="77" y="131"/>
                    <a:pt x="76" y="131"/>
                  </a:cubicBezTo>
                  <a:cubicBezTo>
                    <a:pt x="78" y="132"/>
                    <a:pt x="80" y="132"/>
                    <a:pt x="82" y="132"/>
                  </a:cubicBezTo>
                  <a:cubicBezTo>
                    <a:pt x="90" y="132"/>
                    <a:pt x="98" y="129"/>
                    <a:pt x="107" y="125"/>
                  </a:cubicBezTo>
                  <a:cubicBezTo>
                    <a:pt x="115" y="122"/>
                    <a:pt x="123" y="119"/>
                    <a:pt x="131" y="119"/>
                  </a:cubicBezTo>
                  <a:cubicBezTo>
                    <a:pt x="139" y="119"/>
                    <a:pt x="146" y="123"/>
                    <a:pt x="151" y="130"/>
                  </a:cubicBezTo>
                  <a:cubicBezTo>
                    <a:pt x="150" y="131"/>
                    <a:pt x="150" y="131"/>
                    <a:pt x="150" y="131"/>
                  </a:cubicBezTo>
                  <a:cubicBezTo>
                    <a:pt x="146" y="127"/>
                    <a:pt x="142" y="124"/>
                    <a:pt x="136" y="124"/>
                  </a:cubicBezTo>
                  <a:cubicBezTo>
                    <a:pt x="126" y="124"/>
                    <a:pt x="115" y="131"/>
                    <a:pt x="112" y="132"/>
                  </a:cubicBezTo>
                  <a:cubicBezTo>
                    <a:pt x="110" y="134"/>
                    <a:pt x="110" y="134"/>
                    <a:pt x="110" y="134"/>
                  </a:cubicBezTo>
                  <a:cubicBezTo>
                    <a:pt x="110" y="133"/>
                    <a:pt x="110" y="133"/>
                    <a:pt x="110" y="133"/>
                  </a:cubicBezTo>
                  <a:cubicBezTo>
                    <a:pt x="105" y="137"/>
                    <a:pt x="99" y="139"/>
                    <a:pt x="90" y="139"/>
                  </a:cubicBezTo>
                  <a:cubicBezTo>
                    <a:pt x="86" y="139"/>
                    <a:pt x="82" y="139"/>
                    <a:pt x="78" y="139"/>
                  </a:cubicBezTo>
                  <a:cubicBezTo>
                    <a:pt x="74" y="138"/>
                    <a:pt x="70" y="138"/>
                    <a:pt x="66" y="138"/>
                  </a:cubicBezTo>
                  <a:cubicBezTo>
                    <a:pt x="58" y="138"/>
                    <a:pt x="52" y="140"/>
                    <a:pt x="47" y="144"/>
                  </a:cubicBezTo>
                  <a:close/>
                  <a:moveTo>
                    <a:pt x="7" y="86"/>
                  </a:moveTo>
                  <a:cubicBezTo>
                    <a:pt x="5" y="89"/>
                    <a:pt x="4" y="93"/>
                    <a:pt x="3" y="96"/>
                  </a:cubicBezTo>
                  <a:cubicBezTo>
                    <a:pt x="2" y="109"/>
                    <a:pt x="5" y="120"/>
                    <a:pt x="12" y="128"/>
                  </a:cubicBezTo>
                  <a:cubicBezTo>
                    <a:pt x="20" y="137"/>
                    <a:pt x="32" y="142"/>
                    <a:pt x="46" y="142"/>
                  </a:cubicBezTo>
                  <a:cubicBezTo>
                    <a:pt x="51" y="138"/>
                    <a:pt x="57" y="136"/>
                    <a:pt x="66" y="136"/>
                  </a:cubicBezTo>
                  <a:cubicBezTo>
                    <a:pt x="70" y="136"/>
                    <a:pt x="74" y="137"/>
                    <a:pt x="78" y="137"/>
                  </a:cubicBezTo>
                  <a:cubicBezTo>
                    <a:pt x="81" y="137"/>
                    <a:pt x="83" y="138"/>
                    <a:pt x="86" y="138"/>
                  </a:cubicBezTo>
                  <a:cubicBezTo>
                    <a:pt x="84" y="137"/>
                    <a:pt x="83" y="136"/>
                    <a:pt x="81" y="135"/>
                  </a:cubicBezTo>
                  <a:cubicBezTo>
                    <a:pt x="80" y="133"/>
                    <a:pt x="80" y="133"/>
                    <a:pt x="80" y="133"/>
                  </a:cubicBezTo>
                  <a:cubicBezTo>
                    <a:pt x="82" y="134"/>
                    <a:pt x="82" y="134"/>
                    <a:pt x="82" y="134"/>
                  </a:cubicBezTo>
                  <a:cubicBezTo>
                    <a:pt x="83" y="134"/>
                    <a:pt x="84" y="134"/>
                    <a:pt x="86" y="134"/>
                  </a:cubicBezTo>
                  <a:cubicBezTo>
                    <a:pt x="92" y="134"/>
                    <a:pt x="99" y="131"/>
                    <a:pt x="105" y="128"/>
                  </a:cubicBezTo>
                  <a:cubicBezTo>
                    <a:pt x="105" y="128"/>
                    <a:pt x="105" y="128"/>
                    <a:pt x="105" y="128"/>
                  </a:cubicBezTo>
                  <a:cubicBezTo>
                    <a:pt x="97" y="131"/>
                    <a:pt x="89" y="133"/>
                    <a:pt x="82" y="133"/>
                  </a:cubicBezTo>
                  <a:cubicBezTo>
                    <a:pt x="79" y="133"/>
                    <a:pt x="77" y="133"/>
                    <a:pt x="75" y="133"/>
                  </a:cubicBezTo>
                  <a:cubicBezTo>
                    <a:pt x="74" y="132"/>
                    <a:pt x="74" y="132"/>
                    <a:pt x="74" y="132"/>
                  </a:cubicBezTo>
                  <a:cubicBezTo>
                    <a:pt x="74" y="131"/>
                    <a:pt x="74" y="131"/>
                    <a:pt x="74" y="131"/>
                  </a:cubicBezTo>
                  <a:cubicBezTo>
                    <a:pt x="75" y="131"/>
                    <a:pt x="76" y="130"/>
                    <a:pt x="76" y="129"/>
                  </a:cubicBezTo>
                  <a:cubicBezTo>
                    <a:pt x="77" y="129"/>
                    <a:pt x="77" y="128"/>
                    <a:pt x="77" y="128"/>
                  </a:cubicBezTo>
                  <a:cubicBezTo>
                    <a:pt x="76" y="129"/>
                    <a:pt x="74" y="130"/>
                    <a:pt x="72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68" y="130"/>
                    <a:pt x="67" y="129"/>
                    <a:pt x="66" y="128"/>
                  </a:cubicBezTo>
                  <a:cubicBezTo>
                    <a:pt x="65" y="128"/>
                    <a:pt x="64" y="127"/>
                    <a:pt x="63" y="127"/>
                  </a:cubicBezTo>
                  <a:cubicBezTo>
                    <a:pt x="63" y="127"/>
                    <a:pt x="63" y="127"/>
                    <a:pt x="63" y="127"/>
                  </a:cubicBezTo>
                  <a:cubicBezTo>
                    <a:pt x="63" y="117"/>
                    <a:pt x="63" y="117"/>
                    <a:pt x="63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6" y="117"/>
                    <a:pt x="68" y="115"/>
                    <a:pt x="68" y="114"/>
                  </a:cubicBezTo>
                  <a:cubicBezTo>
                    <a:pt x="68" y="114"/>
                    <a:pt x="68" y="114"/>
                    <a:pt x="66" y="114"/>
                  </a:cubicBezTo>
                  <a:cubicBezTo>
                    <a:pt x="65" y="114"/>
                    <a:pt x="65" y="114"/>
                    <a:pt x="65" y="114"/>
                  </a:cubicBezTo>
                  <a:cubicBezTo>
                    <a:pt x="66" y="113"/>
                    <a:pt x="66" y="113"/>
                    <a:pt x="66" y="113"/>
                  </a:cubicBezTo>
                  <a:cubicBezTo>
                    <a:pt x="67" y="110"/>
                    <a:pt x="69" y="109"/>
                    <a:pt x="71" y="109"/>
                  </a:cubicBezTo>
                  <a:cubicBezTo>
                    <a:pt x="67" y="110"/>
                    <a:pt x="64" y="113"/>
                    <a:pt x="62" y="117"/>
                  </a:cubicBezTo>
                  <a:cubicBezTo>
                    <a:pt x="59" y="122"/>
                    <a:pt x="59" y="128"/>
                    <a:pt x="63" y="133"/>
                  </a:cubicBezTo>
                  <a:cubicBezTo>
                    <a:pt x="63" y="134"/>
                    <a:pt x="63" y="134"/>
                    <a:pt x="63" y="134"/>
                  </a:cubicBezTo>
                  <a:cubicBezTo>
                    <a:pt x="62" y="134"/>
                    <a:pt x="62" y="134"/>
                    <a:pt x="62" y="134"/>
                  </a:cubicBezTo>
                  <a:cubicBezTo>
                    <a:pt x="59" y="135"/>
                    <a:pt x="56" y="136"/>
                    <a:pt x="54" y="136"/>
                  </a:cubicBezTo>
                  <a:cubicBezTo>
                    <a:pt x="54" y="137"/>
                    <a:pt x="54" y="137"/>
                    <a:pt x="54" y="137"/>
                  </a:cubicBezTo>
                  <a:cubicBezTo>
                    <a:pt x="49" y="139"/>
                    <a:pt x="44" y="140"/>
                    <a:pt x="39" y="140"/>
                  </a:cubicBezTo>
                  <a:cubicBezTo>
                    <a:pt x="29" y="140"/>
                    <a:pt x="19" y="135"/>
                    <a:pt x="13" y="127"/>
                  </a:cubicBezTo>
                  <a:cubicBezTo>
                    <a:pt x="5" y="116"/>
                    <a:pt x="2" y="103"/>
                    <a:pt x="6" y="89"/>
                  </a:cubicBezTo>
                  <a:lnTo>
                    <a:pt x="7" y="86"/>
                  </a:lnTo>
                  <a:close/>
                  <a:moveTo>
                    <a:pt x="7" y="93"/>
                  </a:moveTo>
                  <a:cubicBezTo>
                    <a:pt x="4" y="105"/>
                    <a:pt x="7" y="117"/>
                    <a:pt x="14" y="126"/>
                  </a:cubicBezTo>
                  <a:cubicBezTo>
                    <a:pt x="21" y="135"/>
                    <a:pt x="31" y="139"/>
                    <a:pt x="41" y="139"/>
                  </a:cubicBezTo>
                  <a:cubicBezTo>
                    <a:pt x="41" y="139"/>
                    <a:pt x="41" y="139"/>
                    <a:pt x="41" y="139"/>
                  </a:cubicBezTo>
                  <a:cubicBezTo>
                    <a:pt x="16" y="139"/>
                    <a:pt x="10" y="113"/>
                    <a:pt x="7" y="93"/>
                  </a:cubicBezTo>
                  <a:close/>
                  <a:moveTo>
                    <a:pt x="108" y="133"/>
                  </a:moveTo>
                  <a:cubicBezTo>
                    <a:pt x="106" y="133"/>
                    <a:pt x="104" y="134"/>
                    <a:pt x="102" y="135"/>
                  </a:cubicBezTo>
                  <a:cubicBezTo>
                    <a:pt x="99" y="136"/>
                    <a:pt x="95" y="137"/>
                    <a:pt x="92" y="138"/>
                  </a:cubicBezTo>
                  <a:cubicBezTo>
                    <a:pt x="99" y="138"/>
                    <a:pt x="104" y="136"/>
                    <a:pt x="108" y="133"/>
                  </a:cubicBezTo>
                  <a:close/>
                  <a:moveTo>
                    <a:pt x="7" y="86"/>
                  </a:moveTo>
                  <a:cubicBezTo>
                    <a:pt x="7" y="89"/>
                    <a:pt x="7" y="89"/>
                    <a:pt x="7" y="89"/>
                  </a:cubicBezTo>
                  <a:cubicBezTo>
                    <a:pt x="12" y="114"/>
                    <a:pt x="17" y="137"/>
                    <a:pt x="41" y="137"/>
                  </a:cubicBezTo>
                  <a:cubicBezTo>
                    <a:pt x="43" y="137"/>
                    <a:pt x="45" y="137"/>
                    <a:pt x="48" y="137"/>
                  </a:cubicBezTo>
                  <a:cubicBezTo>
                    <a:pt x="32" y="137"/>
                    <a:pt x="19" y="128"/>
                    <a:pt x="13" y="113"/>
                  </a:cubicBezTo>
                  <a:cubicBezTo>
                    <a:pt x="7" y="96"/>
                    <a:pt x="12" y="77"/>
                    <a:pt x="23" y="67"/>
                  </a:cubicBezTo>
                  <a:cubicBezTo>
                    <a:pt x="26" y="65"/>
                    <a:pt x="26" y="65"/>
                    <a:pt x="26" y="65"/>
                  </a:cubicBezTo>
                  <a:cubicBezTo>
                    <a:pt x="26" y="63"/>
                    <a:pt x="27" y="62"/>
                    <a:pt x="27" y="62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30" y="62"/>
                    <a:pt x="31" y="63"/>
                    <a:pt x="32" y="64"/>
                  </a:cubicBezTo>
                  <a:cubicBezTo>
                    <a:pt x="33" y="68"/>
                    <a:pt x="30" y="73"/>
                    <a:pt x="29" y="75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7" y="75"/>
                    <a:pt x="26" y="74"/>
                    <a:pt x="26" y="72"/>
                  </a:cubicBezTo>
                  <a:cubicBezTo>
                    <a:pt x="25" y="70"/>
                    <a:pt x="26" y="68"/>
                    <a:pt x="26" y="66"/>
                  </a:cubicBezTo>
                  <a:cubicBezTo>
                    <a:pt x="24" y="68"/>
                    <a:pt x="24" y="68"/>
                    <a:pt x="24" y="68"/>
                  </a:cubicBezTo>
                  <a:cubicBezTo>
                    <a:pt x="22" y="71"/>
                    <a:pt x="22" y="73"/>
                    <a:pt x="23" y="75"/>
                  </a:cubicBezTo>
                  <a:cubicBezTo>
                    <a:pt x="24" y="78"/>
                    <a:pt x="28" y="80"/>
                    <a:pt x="33" y="80"/>
                  </a:cubicBezTo>
                  <a:cubicBezTo>
                    <a:pt x="36" y="77"/>
                    <a:pt x="41" y="71"/>
                    <a:pt x="39" y="64"/>
                  </a:cubicBezTo>
                  <a:cubicBezTo>
                    <a:pt x="38" y="63"/>
                    <a:pt x="37" y="62"/>
                    <a:pt x="35" y="62"/>
                  </a:cubicBezTo>
                  <a:cubicBezTo>
                    <a:pt x="36" y="62"/>
                    <a:pt x="36" y="62"/>
                    <a:pt x="36" y="62"/>
                  </a:cubicBezTo>
                  <a:cubicBezTo>
                    <a:pt x="38" y="64"/>
                    <a:pt x="39" y="69"/>
                    <a:pt x="38" y="73"/>
                  </a:cubicBezTo>
                  <a:cubicBezTo>
                    <a:pt x="36" y="77"/>
                    <a:pt x="34" y="79"/>
                    <a:pt x="30" y="79"/>
                  </a:cubicBezTo>
                  <a:cubicBezTo>
                    <a:pt x="30" y="79"/>
                    <a:pt x="30" y="79"/>
                    <a:pt x="30" y="79"/>
                  </a:cubicBezTo>
                  <a:cubicBezTo>
                    <a:pt x="30" y="79"/>
                    <a:pt x="30" y="79"/>
                    <a:pt x="29" y="79"/>
                  </a:cubicBezTo>
                  <a:cubicBezTo>
                    <a:pt x="28" y="78"/>
                    <a:pt x="28" y="78"/>
                    <a:pt x="28" y="78"/>
                  </a:cubicBezTo>
                  <a:cubicBezTo>
                    <a:pt x="29" y="78"/>
                    <a:pt x="29" y="78"/>
                    <a:pt x="29" y="78"/>
                  </a:cubicBezTo>
                  <a:cubicBezTo>
                    <a:pt x="29" y="76"/>
                    <a:pt x="30" y="75"/>
                    <a:pt x="31" y="74"/>
                  </a:cubicBezTo>
                  <a:cubicBezTo>
                    <a:pt x="33" y="71"/>
                    <a:pt x="35" y="68"/>
                    <a:pt x="34" y="62"/>
                  </a:cubicBezTo>
                  <a:cubicBezTo>
                    <a:pt x="34" y="61"/>
                    <a:pt x="34" y="61"/>
                    <a:pt x="34" y="61"/>
                  </a:cubicBezTo>
                  <a:cubicBezTo>
                    <a:pt x="33" y="61"/>
                    <a:pt x="31" y="60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8" y="39"/>
                    <a:pt x="34" y="10"/>
                    <a:pt x="18" y="2"/>
                  </a:cubicBezTo>
                  <a:cubicBezTo>
                    <a:pt x="18" y="5"/>
                    <a:pt x="20" y="8"/>
                    <a:pt x="23" y="11"/>
                  </a:cubicBezTo>
                  <a:cubicBezTo>
                    <a:pt x="26" y="14"/>
                    <a:pt x="29" y="18"/>
                    <a:pt x="30" y="24"/>
                  </a:cubicBezTo>
                  <a:cubicBezTo>
                    <a:pt x="30" y="26"/>
                    <a:pt x="30" y="28"/>
                    <a:pt x="30" y="30"/>
                  </a:cubicBezTo>
                  <a:cubicBezTo>
                    <a:pt x="31" y="32"/>
                    <a:pt x="31" y="32"/>
                    <a:pt x="31" y="32"/>
                  </a:cubicBezTo>
                  <a:cubicBezTo>
                    <a:pt x="35" y="38"/>
                    <a:pt x="33" y="44"/>
                    <a:pt x="31" y="49"/>
                  </a:cubicBezTo>
                  <a:cubicBezTo>
                    <a:pt x="30" y="52"/>
                    <a:pt x="29" y="55"/>
                    <a:pt x="29" y="58"/>
                  </a:cubicBezTo>
                  <a:cubicBezTo>
                    <a:pt x="29" y="61"/>
                    <a:pt x="29" y="61"/>
                    <a:pt x="29" y="61"/>
                  </a:cubicBezTo>
                  <a:cubicBezTo>
                    <a:pt x="27" y="58"/>
                    <a:pt x="27" y="58"/>
                    <a:pt x="27" y="58"/>
                  </a:cubicBezTo>
                  <a:cubicBezTo>
                    <a:pt x="25" y="53"/>
                    <a:pt x="26" y="49"/>
                    <a:pt x="28" y="44"/>
                  </a:cubicBezTo>
                  <a:cubicBezTo>
                    <a:pt x="29" y="40"/>
                    <a:pt x="31" y="36"/>
                    <a:pt x="30" y="32"/>
                  </a:cubicBezTo>
                  <a:cubicBezTo>
                    <a:pt x="30" y="32"/>
                    <a:pt x="30" y="32"/>
                    <a:pt x="30" y="32"/>
                  </a:cubicBezTo>
                  <a:cubicBezTo>
                    <a:pt x="30" y="35"/>
                    <a:pt x="29" y="38"/>
                    <a:pt x="28" y="42"/>
                  </a:cubicBezTo>
                  <a:cubicBezTo>
                    <a:pt x="26" y="47"/>
                    <a:pt x="24" y="53"/>
                    <a:pt x="24" y="59"/>
                  </a:cubicBezTo>
                  <a:cubicBezTo>
                    <a:pt x="25" y="60"/>
                    <a:pt x="25" y="60"/>
                    <a:pt x="25" y="60"/>
                  </a:cubicBezTo>
                  <a:cubicBezTo>
                    <a:pt x="24" y="60"/>
                    <a:pt x="24" y="60"/>
                    <a:pt x="24" y="60"/>
                  </a:cubicBezTo>
                  <a:cubicBezTo>
                    <a:pt x="23" y="61"/>
                    <a:pt x="22" y="61"/>
                    <a:pt x="21" y="61"/>
                  </a:cubicBezTo>
                  <a:cubicBezTo>
                    <a:pt x="21" y="61"/>
                    <a:pt x="21" y="61"/>
                    <a:pt x="21" y="61"/>
                  </a:cubicBezTo>
                  <a:cubicBezTo>
                    <a:pt x="20" y="61"/>
                    <a:pt x="20" y="61"/>
                    <a:pt x="19" y="62"/>
                  </a:cubicBezTo>
                  <a:cubicBezTo>
                    <a:pt x="18" y="69"/>
                    <a:pt x="14" y="74"/>
                    <a:pt x="11" y="79"/>
                  </a:cubicBezTo>
                  <a:cubicBezTo>
                    <a:pt x="10" y="82"/>
                    <a:pt x="8" y="84"/>
                    <a:pt x="7" y="86"/>
                  </a:cubicBezTo>
                  <a:close/>
                  <a:moveTo>
                    <a:pt x="85" y="136"/>
                  </a:moveTo>
                  <a:cubicBezTo>
                    <a:pt x="86" y="136"/>
                    <a:pt x="87" y="137"/>
                    <a:pt x="89" y="137"/>
                  </a:cubicBezTo>
                  <a:cubicBezTo>
                    <a:pt x="93" y="137"/>
                    <a:pt x="97" y="135"/>
                    <a:pt x="101" y="133"/>
                  </a:cubicBezTo>
                  <a:cubicBezTo>
                    <a:pt x="105" y="132"/>
                    <a:pt x="108" y="131"/>
                    <a:pt x="110" y="131"/>
                  </a:cubicBezTo>
                  <a:cubicBezTo>
                    <a:pt x="111" y="131"/>
                    <a:pt x="111" y="131"/>
                    <a:pt x="111" y="131"/>
                  </a:cubicBezTo>
                  <a:cubicBezTo>
                    <a:pt x="113" y="129"/>
                    <a:pt x="116" y="127"/>
                    <a:pt x="118" y="126"/>
                  </a:cubicBezTo>
                  <a:cubicBezTo>
                    <a:pt x="120" y="125"/>
                    <a:pt x="122" y="125"/>
                    <a:pt x="123" y="124"/>
                  </a:cubicBezTo>
                  <a:cubicBezTo>
                    <a:pt x="122" y="124"/>
                    <a:pt x="122" y="123"/>
                    <a:pt x="121" y="123"/>
                  </a:cubicBezTo>
                  <a:cubicBezTo>
                    <a:pt x="117" y="123"/>
                    <a:pt x="111" y="126"/>
                    <a:pt x="106" y="129"/>
                  </a:cubicBezTo>
                  <a:cubicBezTo>
                    <a:pt x="99" y="132"/>
                    <a:pt x="92" y="136"/>
                    <a:pt x="85" y="136"/>
                  </a:cubicBezTo>
                  <a:close/>
                  <a:moveTo>
                    <a:pt x="64" y="126"/>
                  </a:moveTo>
                  <a:cubicBezTo>
                    <a:pt x="65" y="126"/>
                    <a:pt x="66" y="126"/>
                    <a:pt x="67" y="127"/>
                  </a:cubicBezTo>
                  <a:cubicBezTo>
                    <a:pt x="68" y="128"/>
                    <a:pt x="69" y="128"/>
                    <a:pt x="70" y="128"/>
                  </a:cubicBezTo>
                  <a:cubicBezTo>
                    <a:pt x="70" y="128"/>
                    <a:pt x="70" y="128"/>
                    <a:pt x="70" y="128"/>
                  </a:cubicBezTo>
                  <a:cubicBezTo>
                    <a:pt x="70" y="128"/>
                    <a:pt x="71" y="128"/>
                    <a:pt x="71" y="127"/>
                  </a:cubicBezTo>
                  <a:cubicBezTo>
                    <a:pt x="72" y="125"/>
                    <a:pt x="75" y="121"/>
                    <a:pt x="74" y="118"/>
                  </a:cubicBezTo>
                  <a:cubicBezTo>
                    <a:pt x="74" y="117"/>
                    <a:pt x="73" y="116"/>
                    <a:pt x="72" y="115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6"/>
                    <a:pt x="67" y="118"/>
                    <a:pt x="64" y="118"/>
                  </a:cubicBezTo>
                  <a:cubicBezTo>
                    <a:pt x="64" y="118"/>
                    <a:pt x="64" y="118"/>
                    <a:pt x="64" y="118"/>
                  </a:cubicBezTo>
                  <a:lnTo>
                    <a:pt x="64" y="126"/>
                  </a:lnTo>
                  <a:close/>
                  <a:moveTo>
                    <a:pt x="75" y="116"/>
                  </a:moveTo>
                  <a:cubicBezTo>
                    <a:pt x="75" y="117"/>
                    <a:pt x="75" y="117"/>
                    <a:pt x="75" y="118"/>
                  </a:cubicBezTo>
                  <a:cubicBezTo>
                    <a:pt x="76" y="121"/>
                    <a:pt x="74" y="125"/>
                    <a:pt x="72" y="128"/>
                  </a:cubicBezTo>
                  <a:cubicBezTo>
                    <a:pt x="75" y="126"/>
                    <a:pt x="77" y="121"/>
                    <a:pt x="77" y="118"/>
                  </a:cubicBezTo>
                  <a:cubicBezTo>
                    <a:pt x="76" y="118"/>
                    <a:pt x="76" y="117"/>
                    <a:pt x="75" y="116"/>
                  </a:cubicBezTo>
                  <a:close/>
                  <a:moveTo>
                    <a:pt x="70" y="114"/>
                  </a:moveTo>
                  <a:cubicBezTo>
                    <a:pt x="72" y="114"/>
                    <a:pt x="72" y="114"/>
                    <a:pt x="72" y="114"/>
                  </a:cubicBezTo>
                  <a:cubicBezTo>
                    <a:pt x="76" y="115"/>
                    <a:pt x="78" y="117"/>
                    <a:pt x="78" y="118"/>
                  </a:cubicBezTo>
                  <a:cubicBezTo>
                    <a:pt x="79" y="121"/>
                    <a:pt x="77" y="125"/>
                    <a:pt x="74" y="128"/>
                  </a:cubicBezTo>
                  <a:cubicBezTo>
                    <a:pt x="79" y="126"/>
                    <a:pt x="79" y="122"/>
                    <a:pt x="79" y="120"/>
                  </a:cubicBezTo>
                  <a:cubicBezTo>
                    <a:pt x="79" y="116"/>
                    <a:pt x="76" y="110"/>
                    <a:pt x="72" y="110"/>
                  </a:cubicBezTo>
                  <a:cubicBezTo>
                    <a:pt x="71" y="110"/>
                    <a:pt x="69" y="111"/>
                    <a:pt x="68" y="113"/>
                  </a:cubicBezTo>
                  <a:cubicBezTo>
                    <a:pt x="69" y="113"/>
                    <a:pt x="69" y="113"/>
                    <a:pt x="70" y="114"/>
                  </a:cubicBezTo>
                  <a:close/>
                  <a:moveTo>
                    <a:pt x="122" y="122"/>
                  </a:moveTo>
                  <a:cubicBezTo>
                    <a:pt x="123" y="122"/>
                    <a:pt x="124" y="122"/>
                    <a:pt x="125" y="123"/>
                  </a:cubicBezTo>
                  <a:cubicBezTo>
                    <a:pt x="126" y="123"/>
                    <a:pt x="126" y="123"/>
                    <a:pt x="126" y="123"/>
                  </a:cubicBezTo>
                  <a:cubicBezTo>
                    <a:pt x="125" y="124"/>
                    <a:pt x="125" y="124"/>
                    <a:pt x="125" y="124"/>
                  </a:cubicBezTo>
                  <a:cubicBezTo>
                    <a:pt x="125" y="124"/>
                    <a:pt x="124" y="125"/>
                    <a:pt x="123" y="125"/>
                  </a:cubicBezTo>
                  <a:cubicBezTo>
                    <a:pt x="127" y="124"/>
                    <a:pt x="131" y="123"/>
                    <a:pt x="136" y="123"/>
                  </a:cubicBezTo>
                  <a:cubicBezTo>
                    <a:pt x="139" y="123"/>
                    <a:pt x="141" y="123"/>
                    <a:pt x="143" y="124"/>
                  </a:cubicBezTo>
                  <a:cubicBezTo>
                    <a:pt x="140" y="122"/>
                    <a:pt x="136" y="121"/>
                    <a:pt x="131" y="121"/>
                  </a:cubicBezTo>
                  <a:cubicBezTo>
                    <a:pt x="128" y="121"/>
                    <a:pt x="125" y="121"/>
                    <a:pt x="122" y="122"/>
                  </a:cubicBezTo>
                  <a:close/>
                  <a:moveTo>
                    <a:pt x="72" y="109"/>
                  </a:moveTo>
                  <a:cubicBezTo>
                    <a:pt x="77" y="109"/>
                    <a:pt x="81" y="115"/>
                    <a:pt x="81" y="120"/>
                  </a:cubicBezTo>
                  <a:cubicBezTo>
                    <a:pt x="81" y="121"/>
                    <a:pt x="81" y="122"/>
                    <a:pt x="81" y="123"/>
                  </a:cubicBezTo>
                  <a:cubicBezTo>
                    <a:pt x="82" y="121"/>
                    <a:pt x="82" y="118"/>
                    <a:pt x="81" y="114"/>
                  </a:cubicBezTo>
                  <a:cubicBezTo>
                    <a:pt x="79" y="110"/>
                    <a:pt x="75" y="108"/>
                    <a:pt x="71" y="109"/>
                  </a:cubicBezTo>
                  <a:cubicBezTo>
                    <a:pt x="72" y="109"/>
                    <a:pt x="72" y="109"/>
                    <a:pt x="72" y="109"/>
                  </a:cubicBezTo>
                  <a:close/>
                  <a:moveTo>
                    <a:pt x="36" y="65"/>
                  </a:moveTo>
                  <a:cubicBezTo>
                    <a:pt x="36" y="69"/>
                    <a:pt x="34" y="72"/>
                    <a:pt x="32" y="74"/>
                  </a:cubicBezTo>
                  <a:cubicBezTo>
                    <a:pt x="32" y="75"/>
                    <a:pt x="31" y="76"/>
                    <a:pt x="31" y="77"/>
                  </a:cubicBezTo>
                  <a:cubicBezTo>
                    <a:pt x="34" y="77"/>
                    <a:pt x="36" y="74"/>
                    <a:pt x="36" y="73"/>
                  </a:cubicBezTo>
                  <a:cubicBezTo>
                    <a:pt x="37" y="70"/>
                    <a:pt x="37" y="67"/>
                    <a:pt x="36" y="65"/>
                  </a:cubicBezTo>
                  <a:close/>
                  <a:moveTo>
                    <a:pt x="28" y="63"/>
                  </a:moveTo>
                  <a:cubicBezTo>
                    <a:pt x="27" y="65"/>
                    <a:pt x="27" y="69"/>
                    <a:pt x="27" y="72"/>
                  </a:cubicBezTo>
                  <a:cubicBezTo>
                    <a:pt x="27" y="73"/>
                    <a:pt x="28" y="73"/>
                    <a:pt x="28" y="74"/>
                  </a:cubicBezTo>
                  <a:cubicBezTo>
                    <a:pt x="30" y="71"/>
                    <a:pt x="32" y="67"/>
                    <a:pt x="31" y="65"/>
                  </a:cubicBezTo>
                  <a:cubicBezTo>
                    <a:pt x="30" y="64"/>
                    <a:pt x="30" y="63"/>
                    <a:pt x="28" y="63"/>
                  </a:cubicBezTo>
                  <a:close/>
                  <a:moveTo>
                    <a:pt x="32" y="36"/>
                  </a:moveTo>
                  <a:cubicBezTo>
                    <a:pt x="31" y="39"/>
                    <a:pt x="30" y="42"/>
                    <a:pt x="29" y="44"/>
                  </a:cubicBezTo>
                  <a:cubicBezTo>
                    <a:pt x="28" y="48"/>
                    <a:pt x="27" y="51"/>
                    <a:pt x="28" y="55"/>
                  </a:cubicBezTo>
                  <a:cubicBezTo>
                    <a:pt x="28" y="53"/>
                    <a:pt x="29" y="51"/>
                    <a:pt x="29" y="49"/>
                  </a:cubicBezTo>
                  <a:cubicBezTo>
                    <a:pt x="31" y="45"/>
                    <a:pt x="32" y="41"/>
                    <a:pt x="32" y="3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29" name="Полилиния 47"/>
            <p:cNvSpPr>
              <a:spLocks noEditPoints="1"/>
            </p:cNvSpPr>
            <p:nvPr/>
          </p:nvSpPr>
          <p:spPr bwMode="auto">
            <a:xfrm>
              <a:off x="895350" y="3316288"/>
              <a:ext cx="363538" cy="328613"/>
            </a:xfrm>
            <a:custGeom>
              <a:avLst/>
              <a:gdLst>
                <a:gd name="T0" fmla="*/ 50 w 161"/>
                <a:gd name="T1" fmla="*/ 8 h 146"/>
                <a:gd name="T2" fmla="*/ 60 w 161"/>
                <a:gd name="T3" fmla="*/ 25 h 146"/>
                <a:gd name="T4" fmla="*/ 54 w 161"/>
                <a:gd name="T5" fmla="*/ 17 h 146"/>
                <a:gd name="T6" fmla="*/ 63 w 161"/>
                <a:gd name="T7" fmla="*/ 34 h 146"/>
                <a:gd name="T8" fmla="*/ 49 w 161"/>
                <a:gd name="T9" fmla="*/ 37 h 146"/>
                <a:gd name="T10" fmla="*/ 41 w 161"/>
                <a:gd name="T11" fmla="*/ 13 h 146"/>
                <a:gd name="T12" fmla="*/ 16 w 161"/>
                <a:gd name="T13" fmla="*/ 62 h 146"/>
                <a:gd name="T14" fmla="*/ 34 w 161"/>
                <a:gd name="T15" fmla="*/ 92 h 146"/>
                <a:gd name="T16" fmla="*/ 27 w 161"/>
                <a:gd name="T17" fmla="*/ 146 h 146"/>
                <a:gd name="T18" fmla="*/ 33 w 161"/>
                <a:gd name="T19" fmla="*/ 104 h 146"/>
                <a:gd name="T20" fmla="*/ 26 w 161"/>
                <a:gd name="T21" fmla="*/ 102 h 146"/>
                <a:gd name="T22" fmla="*/ 30 w 161"/>
                <a:gd name="T23" fmla="*/ 101 h 146"/>
                <a:gd name="T24" fmla="*/ 4 w 161"/>
                <a:gd name="T25" fmla="*/ 60 h 146"/>
                <a:gd name="T26" fmla="*/ 41 w 161"/>
                <a:gd name="T27" fmla="*/ 10 h 146"/>
                <a:gd name="T28" fmla="*/ 51 w 161"/>
                <a:gd name="T29" fmla="*/ 4 h 146"/>
                <a:gd name="T30" fmla="*/ 145 w 161"/>
                <a:gd name="T31" fmla="*/ 13 h 146"/>
                <a:gd name="T32" fmla="*/ 142 w 161"/>
                <a:gd name="T33" fmla="*/ 0 h 146"/>
                <a:gd name="T34" fmla="*/ 141 w 161"/>
                <a:gd name="T35" fmla="*/ 33 h 146"/>
                <a:gd name="T36" fmla="*/ 50 w 161"/>
                <a:gd name="T37" fmla="*/ 8 h 146"/>
                <a:gd name="T38" fmla="*/ 137 w 161"/>
                <a:gd name="T39" fmla="*/ 31 h 146"/>
                <a:gd name="T40" fmla="*/ 148 w 161"/>
                <a:gd name="T41" fmla="*/ 16 h 146"/>
                <a:gd name="T42" fmla="*/ 70 w 161"/>
                <a:gd name="T43" fmla="*/ 8 h 146"/>
                <a:gd name="T44" fmla="*/ 137 w 161"/>
                <a:gd name="T45" fmla="*/ 31 h 146"/>
                <a:gd name="T46" fmla="*/ 26 w 161"/>
                <a:gd name="T47" fmla="*/ 84 h 146"/>
                <a:gd name="T48" fmla="*/ 22 w 161"/>
                <a:gd name="T49" fmla="*/ 16 h 146"/>
                <a:gd name="T50" fmla="*/ 26 w 161"/>
                <a:gd name="T51" fmla="*/ 84 h 146"/>
                <a:gd name="T52" fmla="*/ 57 w 161"/>
                <a:gd name="T53" fmla="*/ 28 h 146"/>
                <a:gd name="T54" fmla="*/ 46 w 161"/>
                <a:gd name="T55" fmla="*/ 16 h 146"/>
                <a:gd name="T56" fmla="*/ 57 w 161"/>
                <a:gd name="T57" fmla="*/ 28 h 146"/>
                <a:gd name="T58" fmla="*/ 57 w 161"/>
                <a:gd name="T59" fmla="*/ 31 h 146"/>
                <a:gd name="T60" fmla="*/ 46 w 161"/>
                <a:gd name="T61" fmla="*/ 28 h 146"/>
                <a:gd name="T62" fmla="*/ 57 w 161"/>
                <a:gd name="T63" fmla="*/ 31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61" h="146">
                  <a:moveTo>
                    <a:pt x="50" y="8"/>
                  </a:moveTo>
                  <a:cubicBezTo>
                    <a:pt x="55" y="14"/>
                    <a:pt x="53" y="20"/>
                    <a:pt x="60" y="25"/>
                  </a:cubicBezTo>
                  <a:cubicBezTo>
                    <a:pt x="62" y="23"/>
                    <a:pt x="58" y="18"/>
                    <a:pt x="54" y="17"/>
                  </a:cubicBezTo>
                  <a:cubicBezTo>
                    <a:pt x="64" y="13"/>
                    <a:pt x="65" y="25"/>
                    <a:pt x="63" y="34"/>
                  </a:cubicBezTo>
                  <a:cubicBezTo>
                    <a:pt x="59" y="36"/>
                    <a:pt x="55" y="37"/>
                    <a:pt x="49" y="37"/>
                  </a:cubicBezTo>
                  <a:cubicBezTo>
                    <a:pt x="43" y="31"/>
                    <a:pt x="43" y="19"/>
                    <a:pt x="41" y="13"/>
                  </a:cubicBezTo>
                  <a:cubicBezTo>
                    <a:pt x="14" y="14"/>
                    <a:pt x="9" y="41"/>
                    <a:pt x="16" y="62"/>
                  </a:cubicBezTo>
                  <a:cubicBezTo>
                    <a:pt x="19" y="72"/>
                    <a:pt x="30" y="81"/>
                    <a:pt x="34" y="92"/>
                  </a:cubicBezTo>
                  <a:cubicBezTo>
                    <a:pt x="41" y="111"/>
                    <a:pt x="38" y="129"/>
                    <a:pt x="27" y="146"/>
                  </a:cubicBezTo>
                  <a:cubicBezTo>
                    <a:pt x="28" y="137"/>
                    <a:pt x="39" y="121"/>
                    <a:pt x="33" y="104"/>
                  </a:cubicBezTo>
                  <a:cubicBezTo>
                    <a:pt x="31" y="102"/>
                    <a:pt x="29" y="102"/>
                    <a:pt x="26" y="102"/>
                  </a:cubicBezTo>
                  <a:cubicBezTo>
                    <a:pt x="26" y="100"/>
                    <a:pt x="28" y="101"/>
                    <a:pt x="30" y="101"/>
                  </a:cubicBezTo>
                  <a:cubicBezTo>
                    <a:pt x="28" y="89"/>
                    <a:pt x="7" y="79"/>
                    <a:pt x="4" y="60"/>
                  </a:cubicBezTo>
                  <a:cubicBezTo>
                    <a:pt x="1" y="34"/>
                    <a:pt x="12" y="6"/>
                    <a:pt x="41" y="10"/>
                  </a:cubicBezTo>
                  <a:cubicBezTo>
                    <a:pt x="45" y="9"/>
                    <a:pt x="47" y="5"/>
                    <a:pt x="51" y="4"/>
                  </a:cubicBezTo>
                  <a:cubicBezTo>
                    <a:pt x="86" y="1"/>
                    <a:pt x="128" y="46"/>
                    <a:pt x="145" y="13"/>
                  </a:cubicBezTo>
                  <a:cubicBezTo>
                    <a:pt x="146" y="6"/>
                    <a:pt x="144" y="3"/>
                    <a:pt x="142" y="0"/>
                  </a:cubicBezTo>
                  <a:cubicBezTo>
                    <a:pt x="161" y="2"/>
                    <a:pt x="149" y="29"/>
                    <a:pt x="141" y="33"/>
                  </a:cubicBezTo>
                  <a:cubicBezTo>
                    <a:pt x="111" y="47"/>
                    <a:pt x="71" y="4"/>
                    <a:pt x="50" y="8"/>
                  </a:cubicBezTo>
                  <a:close/>
                  <a:moveTo>
                    <a:pt x="137" y="31"/>
                  </a:moveTo>
                  <a:cubicBezTo>
                    <a:pt x="142" y="29"/>
                    <a:pt x="151" y="17"/>
                    <a:pt x="148" y="16"/>
                  </a:cubicBezTo>
                  <a:cubicBezTo>
                    <a:pt x="130" y="43"/>
                    <a:pt x="93" y="14"/>
                    <a:pt x="70" y="8"/>
                  </a:cubicBezTo>
                  <a:cubicBezTo>
                    <a:pt x="87" y="21"/>
                    <a:pt x="105" y="33"/>
                    <a:pt x="137" y="31"/>
                  </a:cubicBezTo>
                  <a:close/>
                  <a:moveTo>
                    <a:pt x="26" y="84"/>
                  </a:moveTo>
                  <a:cubicBezTo>
                    <a:pt x="10" y="71"/>
                    <a:pt x="7" y="27"/>
                    <a:pt x="22" y="16"/>
                  </a:cubicBezTo>
                  <a:cubicBezTo>
                    <a:pt x="0" y="29"/>
                    <a:pt x="5" y="78"/>
                    <a:pt x="26" y="84"/>
                  </a:cubicBezTo>
                  <a:close/>
                  <a:moveTo>
                    <a:pt x="57" y="28"/>
                  </a:moveTo>
                  <a:cubicBezTo>
                    <a:pt x="55" y="22"/>
                    <a:pt x="53" y="16"/>
                    <a:pt x="46" y="16"/>
                  </a:cubicBezTo>
                  <a:cubicBezTo>
                    <a:pt x="46" y="23"/>
                    <a:pt x="50" y="27"/>
                    <a:pt x="57" y="28"/>
                  </a:cubicBezTo>
                  <a:close/>
                  <a:moveTo>
                    <a:pt x="57" y="31"/>
                  </a:moveTo>
                  <a:cubicBezTo>
                    <a:pt x="51" y="33"/>
                    <a:pt x="49" y="24"/>
                    <a:pt x="46" y="28"/>
                  </a:cubicBezTo>
                  <a:cubicBezTo>
                    <a:pt x="47" y="31"/>
                    <a:pt x="56" y="40"/>
                    <a:pt x="57" y="3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30" name="Полилиния 48"/>
            <p:cNvSpPr>
              <a:spLocks noEditPoints="1"/>
            </p:cNvSpPr>
            <p:nvPr/>
          </p:nvSpPr>
          <p:spPr bwMode="auto">
            <a:xfrm>
              <a:off x="903288" y="3313113"/>
              <a:ext cx="336550" cy="338138"/>
            </a:xfrm>
            <a:custGeom>
              <a:avLst/>
              <a:gdLst>
                <a:gd name="T0" fmla="*/ 81 w 150"/>
                <a:gd name="T1" fmla="*/ 22 h 150"/>
                <a:gd name="T2" fmla="*/ 52 w 150"/>
                <a:gd name="T3" fmla="*/ 17 h 150"/>
                <a:gd name="T4" fmla="*/ 60 w 150"/>
                <a:gd name="T5" fmla="*/ 35 h 150"/>
                <a:gd name="T6" fmla="*/ 45 w 150"/>
                <a:gd name="T7" fmla="*/ 39 h 150"/>
                <a:gd name="T8" fmla="*/ 39 w 150"/>
                <a:gd name="T9" fmla="*/ 20 h 150"/>
                <a:gd name="T10" fmla="*/ 14 w 150"/>
                <a:gd name="T11" fmla="*/ 63 h 150"/>
                <a:gd name="T12" fmla="*/ 25 w 150"/>
                <a:gd name="T13" fmla="*/ 148 h 150"/>
                <a:gd name="T14" fmla="*/ 26 w 150"/>
                <a:gd name="T15" fmla="*/ 137 h 150"/>
                <a:gd name="T16" fmla="*/ 23 w 150"/>
                <a:gd name="T17" fmla="*/ 104 h 150"/>
                <a:gd name="T18" fmla="*/ 26 w 150"/>
                <a:gd name="T19" fmla="*/ 101 h 150"/>
                <a:gd name="T20" fmla="*/ 1 w 150"/>
                <a:gd name="T21" fmla="*/ 61 h 150"/>
                <a:gd name="T22" fmla="*/ 38 w 150"/>
                <a:gd name="T23" fmla="*/ 10 h 150"/>
                <a:gd name="T24" fmla="*/ 91 w 150"/>
                <a:gd name="T25" fmla="*/ 16 h 150"/>
                <a:gd name="T26" fmla="*/ 139 w 150"/>
                <a:gd name="T27" fmla="*/ 2 h 150"/>
                <a:gd name="T28" fmla="*/ 150 w 150"/>
                <a:gd name="T29" fmla="*/ 12 h 150"/>
                <a:gd name="T30" fmla="*/ 82 w 150"/>
                <a:gd name="T31" fmla="*/ 20 h 150"/>
                <a:gd name="T32" fmla="*/ 141 w 150"/>
                <a:gd name="T33" fmla="*/ 2 h 150"/>
                <a:gd name="T34" fmla="*/ 143 w 150"/>
                <a:gd name="T35" fmla="*/ 14 h 150"/>
                <a:gd name="T36" fmla="*/ 44 w 150"/>
                <a:gd name="T37" fmla="*/ 9 h 150"/>
                <a:gd name="T38" fmla="*/ 38 w 150"/>
                <a:gd name="T39" fmla="*/ 12 h 150"/>
                <a:gd name="T40" fmla="*/ 2 w 150"/>
                <a:gd name="T41" fmla="*/ 60 h 150"/>
                <a:gd name="T42" fmla="*/ 28 w 150"/>
                <a:gd name="T43" fmla="*/ 102 h 150"/>
                <a:gd name="T44" fmla="*/ 30 w 150"/>
                <a:gd name="T45" fmla="*/ 104 h 150"/>
                <a:gd name="T46" fmla="*/ 32 w 150"/>
                <a:gd name="T47" fmla="*/ 116 h 150"/>
                <a:gd name="T48" fmla="*/ 31 w 150"/>
                <a:gd name="T49" fmla="*/ 93 h 150"/>
                <a:gd name="T50" fmla="*/ 11 w 150"/>
                <a:gd name="T51" fmla="*/ 61 h 150"/>
                <a:gd name="T52" fmla="*/ 23 w 150"/>
                <a:gd name="T53" fmla="*/ 85 h 150"/>
                <a:gd name="T54" fmla="*/ 19 w 150"/>
                <a:gd name="T55" fmla="*/ 17 h 150"/>
                <a:gd name="T56" fmla="*/ 39 w 150"/>
                <a:gd name="T57" fmla="*/ 13 h 150"/>
                <a:gd name="T58" fmla="*/ 42 w 150"/>
                <a:gd name="T59" fmla="*/ 29 h 150"/>
                <a:gd name="T60" fmla="*/ 48 w 150"/>
                <a:gd name="T61" fmla="*/ 29 h 150"/>
                <a:gd name="T62" fmla="*/ 55 w 150"/>
                <a:gd name="T63" fmla="*/ 32 h 150"/>
                <a:gd name="T64" fmla="*/ 42 w 150"/>
                <a:gd name="T65" fmla="*/ 30 h 150"/>
                <a:gd name="T66" fmla="*/ 60 w 150"/>
                <a:gd name="T67" fmla="*/ 27 h 150"/>
                <a:gd name="T68" fmla="*/ 58 w 150"/>
                <a:gd name="T69" fmla="*/ 25 h 150"/>
                <a:gd name="T70" fmla="*/ 56 w 150"/>
                <a:gd name="T71" fmla="*/ 27 h 150"/>
                <a:gd name="T72" fmla="*/ 50 w 150"/>
                <a:gd name="T73" fmla="*/ 18 h 150"/>
                <a:gd name="T74" fmla="*/ 45 w 150"/>
                <a:gd name="T75" fmla="*/ 9 h 150"/>
                <a:gd name="T76" fmla="*/ 57 w 150"/>
                <a:gd name="T77" fmla="*/ 25 h 150"/>
                <a:gd name="T78" fmla="*/ 53 w 150"/>
                <a:gd name="T79" fmla="*/ 33 h 150"/>
                <a:gd name="T80" fmla="*/ 44 w 150"/>
                <a:gd name="T81" fmla="*/ 29 h 150"/>
                <a:gd name="T82" fmla="*/ 8 w 150"/>
                <a:gd name="T83" fmla="*/ 46 h 150"/>
                <a:gd name="T84" fmla="*/ 146 w 150"/>
                <a:gd name="T85" fmla="*/ 18 h 150"/>
                <a:gd name="T86" fmla="*/ 134 w 150"/>
                <a:gd name="T87" fmla="*/ 33 h 150"/>
                <a:gd name="T88" fmla="*/ 67 w 150"/>
                <a:gd name="T89" fmla="*/ 9 h 150"/>
                <a:gd name="T90" fmla="*/ 145 w 150"/>
                <a:gd name="T91" fmla="*/ 16 h 150"/>
                <a:gd name="T92" fmla="*/ 133 w 150"/>
                <a:gd name="T93" fmla="*/ 31 h 150"/>
                <a:gd name="T94" fmla="*/ 71 w 150"/>
                <a:gd name="T95" fmla="*/ 11 h 150"/>
                <a:gd name="T96" fmla="*/ 54 w 150"/>
                <a:gd name="T97" fmla="*/ 30 h 150"/>
                <a:gd name="T98" fmla="*/ 43 w 150"/>
                <a:gd name="T99" fmla="*/ 16 h 150"/>
                <a:gd name="T100" fmla="*/ 43 w 150"/>
                <a:gd name="T101" fmla="*/ 17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50" h="150">
                  <a:moveTo>
                    <a:pt x="150" y="12"/>
                  </a:moveTo>
                  <a:cubicBezTo>
                    <a:pt x="150" y="20"/>
                    <a:pt x="143" y="32"/>
                    <a:pt x="138" y="34"/>
                  </a:cubicBezTo>
                  <a:cubicBezTo>
                    <a:pt x="120" y="43"/>
                    <a:pt x="99" y="32"/>
                    <a:pt x="81" y="22"/>
                  </a:cubicBezTo>
                  <a:cubicBezTo>
                    <a:pt x="69" y="15"/>
                    <a:pt x="57" y="9"/>
                    <a:pt x="48" y="10"/>
                  </a:cubicBezTo>
                  <a:cubicBezTo>
                    <a:pt x="50" y="12"/>
                    <a:pt x="51" y="15"/>
                    <a:pt x="52" y="17"/>
                  </a:cubicBezTo>
                  <a:cubicBezTo>
                    <a:pt x="52" y="17"/>
                    <a:pt x="52" y="17"/>
                    <a:pt x="52" y="17"/>
                  </a:cubicBezTo>
                  <a:cubicBezTo>
                    <a:pt x="54" y="16"/>
                    <a:pt x="56" y="16"/>
                    <a:pt x="58" y="17"/>
                  </a:cubicBezTo>
                  <a:cubicBezTo>
                    <a:pt x="61" y="19"/>
                    <a:pt x="61" y="24"/>
                    <a:pt x="61" y="27"/>
                  </a:cubicBezTo>
                  <a:cubicBezTo>
                    <a:pt x="61" y="30"/>
                    <a:pt x="61" y="33"/>
                    <a:pt x="60" y="35"/>
                  </a:cubicBezTo>
                  <a:cubicBezTo>
                    <a:pt x="60" y="35"/>
                    <a:pt x="60" y="35"/>
                    <a:pt x="60" y="35"/>
                  </a:cubicBezTo>
                  <a:cubicBezTo>
                    <a:pt x="60" y="36"/>
                    <a:pt x="60" y="36"/>
                    <a:pt x="60" y="36"/>
                  </a:cubicBezTo>
                  <a:cubicBezTo>
                    <a:pt x="57" y="38"/>
                    <a:pt x="52" y="39"/>
                    <a:pt x="45" y="39"/>
                  </a:cubicBezTo>
                  <a:cubicBezTo>
                    <a:pt x="45" y="39"/>
                    <a:pt x="45" y="39"/>
                    <a:pt x="45" y="39"/>
                  </a:cubicBezTo>
                  <a:cubicBezTo>
                    <a:pt x="45" y="38"/>
                    <a:pt x="45" y="38"/>
                    <a:pt x="45" y="38"/>
                  </a:cubicBezTo>
                  <a:cubicBezTo>
                    <a:pt x="41" y="34"/>
                    <a:pt x="40" y="26"/>
                    <a:pt x="39" y="20"/>
                  </a:cubicBezTo>
                  <a:cubicBezTo>
                    <a:pt x="39" y="18"/>
                    <a:pt x="38" y="16"/>
                    <a:pt x="38" y="14"/>
                  </a:cubicBezTo>
                  <a:cubicBezTo>
                    <a:pt x="21" y="15"/>
                    <a:pt x="11" y="27"/>
                    <a:pt x="11" y="47"/>
                  </a:cubicBezTo>
                  <a:cubicBezTo>
                    <a:pt x="11" y="52"/>
                    <a:pt x="12" y="58"/>
                    <a:pt x="14" y="63"/>
                  </a:cubicBezTo>
                  <a:cubicBezTo>
                    <a:pt x="15" y="68"/>
                    <a:pt x="18" y="72"/>
                    <a:pt x="22" y="77"/>
                  </a:cubicBezTo>
                  <a:cubicBezTo>
                    <a:pt x="26" y="82"/>
                    <a:pt x="30" y="87"/>
                    <a:pt x="32" y="93"/>
                  </a:cubicBezTo>
                  <a:cubicBezTo>
                    <a:pt x="39" y="111"/>
                    <a:pt x="36" y="130"/>
                    <a:pt x="25" y="148"/>
                  </a:cubicBezTo>
                  <a:cubicBezTo>
                    <a:pt x="23" y="150"/>
                    <a:pt x="23" y="150"/>
                    <a:pt x="23" y="150"/>
                  </a:cubicBezTo>
                  <a:cubicBezTo>
                    <a:pt x="23" y="147"/>
                    <a:pt x="23" y="147"/>
                    <a:pt x="23" y="147"/>
                  </a:cubicBezTo>
                  <a:cubicBezTo>
                    <a:pt x="24" y="144"/>
                    <a:pt x="25" y="141"/>
                    <a:pt x="26" y="137"/>
                  </a:cubicBezTo>
                  <a:cubicBezTo>
                    <a:pt x="28" y="131"/>
                    <a:pt x="31" y="123"/>
                    <a:pt x="31" y="116"/>
                  </a:cubicBezTo>
                  <a:cubicBezTo>
                    <a:pt x="31" y="112"/>
                    <a:pt x="30" y="108"/>
                    <a:pt x="29" y="105"/>
                  </a:cubicBezTo>
                  <a:cubicBezTo>
                    <a:pt x="28" y="104"/>
                    <a:pt x="26" y="104"/>
                    <a:pt x="23" y="104"/>
                  </a:cubicBezTo>
                  <a:cubicBezTo>
                    <a:pt x="22" y="104"/>
                    <a:pt x="22" y="104"/>
                    <a:pt x="22" y="104"/>
                  </a:cubicBezTo>
                  <a:cubicBezTo>
                    <a:pt x="22" y="103"/>
                    <a:pt x="22" y="103"/>
                    <a:pt x="22" y="103"/>
                  </a:cubicBezTo>
                  <a:cubicBezTo>
                    <a:pt x="22" y="101"/>
                    <a:pt x="24" y="101"/>
                    <a:pt x="26" y="101"/>
                  </a:cubicBezTo>
                  <a:cubicBezTo>
                    <a:pt x="26" y="101"/>
                    <a:pt x="26" y="101"/>
                    <a:pt x="26" y="101"/>
                  </a:cubicBezTo>
                  <a:cubicBezTo>
                    <a:pt x="25" y="97"/>
                    <a:pt x="21" y="93"/>
                    <a:pt x="17" y="88"/>
                  </a:cubicBezTo>
                  <a:cubicBezTo>
                    <a:pt x="10" y="81"/>
                    <a:pt x="2" y="72"/>
                    <a:pt x="1" y="61"/>
                  </a:cubicBezTo>
                  <a:cubicBezTo>
                    <a:pt x="0" y="58"/>
                    <a:pt x="0" y="55"/>
                    <a:pt x="0" y="52"/>
                  </a:cubicBezTo>
                  <a:cubicBezTo>
                    <a:pt x="0" y="37"/>
                    <a:pt x="5" y="24"/>
                    <a:pt x="13" y="17"/>
                  </a:cubicBezTo>
                  <a:cubicBezTo>
                    <a:pt x="20" y="11"/>
                    <a:pt x="28" y="9"/>
                    <a:pt x="38" y="10"/>
                  </a:cubicBezTo>
                  <a:cubicBezTo>
                    <a:pt x="40" y="10"/>
                    <a:pt x="41" y="9"/>
                    <a:pt x="43" y="7"/>
                  </a:cubicBezTo>
                  <a:cubicBezTo>
                    <a:pt x="44" y="6"/>
                    <a:pt x="46" y="5"/>
                    <a:pt x="48" y="4"/>
                  </a:cubicBezTo>
                  <a:cubicBezTo>
                    <a:pt x="62" y="3"/>
                    <a:pt x="77" y="9"/>
                    <a:pt x="91" y="16"/>
                  </a:cubicBezTo>
                  <a:cubicBezTo>
                    <a:pt x="113" y="25"/>
                    <a:pt x="131" y="33"/>
                    <a:pt x="141" y="13"/>
                  </a:cubicBezTo>
                  <a:cubicBezTo>
                    <a:pt x="142" y="12"/>
                    <a:pt x="142" y="11"/>
                    <a:pt x="142" y="10"/>
                  </a:cubicBezTo>
                  <a:cubicBezTo>
                    <a:pt x="142" y="7"/>
                    <a:pt x="140" y="4"/>
                    <a:pt x="139" y="2"/>
                  </a:cubicBezTo>
                  <a:cubicBezTo>
                    <a:pt x="138" y="0"/>
                    <a:pt x="138" y="0"/>
                    <a:pt x="138" y="0"/>
                  </a:cubicBezTo>
                  <a:cubicBezTo>
                    <a:pt x="139" y="0"/>
                    <a:pt x="139" y="0"/>
                    <a:pt x="139" y="0"/>
                  </a:cubicBezTo>
                  <a:cubicBezTo>
                    <a:pt x="146" y="1"/>
                    <a:pt x="150" y="5"/>
                    <a:pt x="150" y="12"/>
                  </a:cubicBezTo>
                  <a:close/>
                  <a:moveTo>
                    <a:pt x="45" y="9"/>
                  </a:moveTo>
                  <a:cubicBezTo>
                    <a:pt x="47" y="9"/>
                    <a:pt x="47" y="9"/>
                    <a:pt x="47" y="9"/>
                  </a:cubicBezTo>
                  <a:cubicBezTo>
                    <a:pt x="56" y="7"/>
                    <a:pt x="68" y="13"/>
                    <a:pt x="82" y="20"/>
                  </a:cubicBezTo>
                  <a:cubicBezTo>
                    <a:pt x="100" y="30"/>
                    <a:pt x="120" y="41"/>
                    <a:pt x="138" y="33"/>
                  </a:cubicBezTo>
                  <a:cubicBezTo>
                    <a:pt x="142" y="31"/>
                    <a:pt x="148" y="20"/>
                    <a:pt x="148" y="12"/>
                  </a:cubicBezTo>
                  <a:cubicBezTo>
                    <a:pt x="148" y="8"/>
                    <a:pt x="147" y="3"/>
                    <a:pt x="141" y="2"/>
                  </a:cubicBezTo>
                  <a:cubicBezTo>
                    <a:pt x="142" y="4"/>
                    <a:pt x="143" y="7"/>
                    <a:pt x="143" y="10"/>
                  </a:cubicBezTo>
                  <a:cubicBezTo>
                    <a:pt x="143" y="11"/>
                    <a:pt x="143" y="13"/>
                    <a:pt x="143" y="14"/>
                  </a:cubicBezTo>
                  <a:cubicBezTo>
                    <a:pt x="143" y="14"/>
                    <a:pt x="143" y="14"/>
                    <a:pt x="143" y="14"/>
                  </a:cubicBezTo>
                  <a:cubicBezTo>
                    <a:pt x="132" y="35"/>
                    <a:pt x="112" y="26"/>
                    <a:pt x="91" y="17"/>
                  </a:cubicBezTo>
                  <a:cubicBezTo>
                    <a:pt x="76" y="11"/>
                    <a:pt x="62" y="5"/>
                    <a:pt x="48" y="6"/>
                  </a:cubicBezTo>
                  <a:cubicBezTo>
                    <a:pt x="46" y="6"/>
                    <a:pt x="45" y="7"/>
                    <a:pt x="44" y="9"/>
                  </a:cubicBezTo>
                  <a:cubicBezTo>
                    <a:pt x="42" y="10"/>
                    <a:pt x="41" y="11"/>
                    <a:pt x="39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29" y="10"/>
                    <a:pt x="20" y="13"/>
                    <a:pt x="14" y="18"/>
                  </a:cubicBezTo>
                  <a:cubicBezTo>
                    <a:pt x="6" y="25"/>
                    <a:pt x="2" y="37"/>
                    <a:pt x="2" y="52"/>
                  </a:cubicBezTo>
                  <a:cubicBezTo>
                    <a:pt x="2" y="55"/>
                    <a:pt x="2" y="58"/>
                    <a:pt x="2" y="60"/>
                  </a:cubicBezTo>
                  <a:cubicBezTo>
                    <a:pt x="4" y="72"/>
                    <a:pt x="11" y="80"/>
                    <a:pt x="18" y="87"/>
                  </a:cubicBezTo>
                  <a:cubicBezTo>
                    <a:pt x="23" y="92"/>
                    <a:pt x="27" y="97"/>
                    <a:pt x="28" y="102"/>
                  </a:cubicBezTo>
                  <a:cubicBezTo>
                    <a:pt x="28" y="102"/>
                    <a:pt x="28" y="102"/>
                    <a:pt x="28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8" y="103"/>
                    <a:pt x="29" y="103"/>
                    <a:pt x="30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2" y="108"/>
                    <a:pt x="32" y="112"/>
                    <a:pt x="32" y="116"/>
                  </a:cubicBezTo>
                  <a:cubicBezTo>
                    <a:pt x="32" y="124"/>
                    <a:pt x="30" y="131"/>
                    <a:pt x="28" y="138"/>
                  </a:cubicBezTo>
                  <a:cubicBezTo>
                    <a:pt x="27" y="140"/>
                    <a:pt x="26" y="141"/>
                    <a:pt x="26" y="143"/>
                  </a:cubicBezTo>
                  <a:cubicBezTo>
                    <a:pt x="35" y="127"/>
                    <a:pt x="37" y="110"/>
                    <a:pt x="31" y="93"/>
                  </a:cubicBezTo>
                  <a:cubicBezTo>
                    <a:pt x="28" y="88"/>
                    <a:pt x="25" y="83"/>
                    <a:pt x="21" y="78"/>
                  </a:cubicBezTo>
                  <a:cubicBezTo>
                    <a:pt x="17" y="73"/>
                    <a:pt x="14" y="69"/>
                    <a:pt x="12" y="64"/>
                  </a:cubicBezTo>
                  <a:cubicBezTo>
                    <a:pt x="12" y="63"/>
                    <a:pt x="12" y="62"/>
                    <a:pt x="11" y="61"/>
                  </a:cubicBezTo>
                  <a:cubicBezTo>
                    <a:pt x="13" y="71"/>
                    <a:pt x="17" y="79"/>
                    <a:pt x="23" y="84"/>
                  </a:cubicBezTo>
                  <a:cubicBezTo>
                    <a:pt x="26" y="86"/>
                    <a:pt x="26" y="86"/>
                    <a:pt x="26" y="86"/>
                  </a:cubicBezTo>
                  <a:cubicBezTo>
                    <a:pt x="23" y="85"/>
                    <a:pt x="23" y="85"/>
                    <a:pt x="23" y="85"/>
                  </a:cubicBezTo>
                  <a:cubicBezTo>
                    <a:pt x="10" y="82"/>
                    <a:pt x="4" y="64"/>
                    <a:pt x="4" y="49"/>
                  </a:cubicBezTo>
                  <a:cubicBezTo>
                    <a:pt x="4" y="34"/>
                    <a:pt x="9" y="21"/>
                    <a:pt x="18" y="16"/>
                  </a:cubicBezTo>
                  <a:cubicBezTo>
                    <a:pt x="19" y="17"/>
                    <a:pt x="19" y="17"/>
                    <a:pt x="19" y="17"/>
                  </a:cubicBezTo>
                  <a:cubicBezTo>
                    <a:pt x="15" y="21"/>
                    <a:pt x="12" y="28"/>
                    <a:pt x="10" y="37"/>
                  </a:cubicBezTo>
                  <a:cubicBezTo>
                    <a:pt x="13" y="22"/>
                    <a:pt x="23" y="14"/>
                    <a:pt x="38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40" y="15"/>
                    <a:pt x="40" y="18"/>
                    <a:pt x="40" y="20"/>
                  </a:cubicBezTo>
                  <a:cubicBezTo>
                    <a:pt x="41" y="23"/>
                    <a:pt x="41" y="26"/>
                    <a:pt x="42" y="29"/>
                  </a:cubicBezTo>
                  <a:cubicBezTo>
                    <a:pt x="42" y="29"/>
                    <a:pt x="42" y="29"/>
                    <a:pt x="42" y="29"/>
                  </a:cubicBezTo>
                  <a:cubicBezTo>
                    <a:pt x="43" y="28"/>
                    <a:pt x="44" y="27"/>
                    <a:pt x="44" y="27"/>
                  </a:cubicBezTo>
                  <a:cubicBezTo>
                    <a:pt x="46" y="27"/>
                    <a:pt x="47" y="28"/>
                    <a:pt x="48" y="29"/>
                  </a:cubicBezTo>
                  <a:cubicBezTo>
                    <a:pt x="50" y="31"/>
                    <a:pt x="52" y="32"/>
                    <a:pt x="54" y="31"/>
                  </a:cubicBezTo>
                  <a:cubicBezTo>
                    <a:pt x="55" y="31"/>
                    <a:pt x="55" y="31"/>
                    <a:pt x="55" y="31"/>
                  </a:cubicBezTo>
                  <a:cubicBezTo>
                    <a:pt x="55" y="32"/>
                    <a:pt x="55" y="32"/>
                    <a:pt x="55" y="32"/>
                  </a:cubicBezTo>
                  <a:cubicBezTo>
                    <a:pt x="54" y="35"/>
                    <a:pt x="53" y="36"/>
                    <a:pt x="52" y="37"/>
                  </a:cubicBezTo>
                  <a:cubicBezTo>
                    <a:pt x="48" y="38"/>
                    <a:pt x="43" y="32"/>
                    <a:pt x="42" y="30"/>
                  </a:cubicBezTo>
                  <a:cubicBezTo>
                    <a:pt x="42" y="30"/>
                    <a:pt x="42" y="30"/>
                    <a:pt x="42" y="30"/>
                  </a:cubicBezTo>
                  <a:cubicBezTo>
                    <a:pt x="43" y="33"/>
                    <a:pt x="44" y="35"/>
                    <a:pt x="46" y="37"/>
                  </a:cubicBezTo>
                  <a:cubicBezTo>
                    <a:pt x="52" y="38"/>
                    <a:pt x="56" y="37"/>
                    <a:pt x="59" y="35"/>
                  </a:cubicBezTo>
                  <a:cubicBezTo>
                    <a:pt x="60" y="32"/>
                    <a:pt x="60" y="30"/>
                    <a:pt x="60" y="27"/>
                  </a:cubicBezTo>
                  <a:cubicBezTo>
                    <a:pt x="60" y="23"/>
                    <a:pt x="59" y="20"/>
                    <a:pt x="57" y="18"/>
                  </a:cubicBezTo>
                  <a:cubicBezTo>
                    <a:pt x="56" y="18"/>
                    <a:pt x="55" y="18"/>
                    <a:pt x="53" y="18"/>
                  </a:cubicBezTo>
                  <a:cubicBezTo>
                    <a:pt x="56" y="19"/>
                    <a:pt x="58" y="22"/>
                    <a:pt x="58" y="25"/>
                  </a:cubicBezTo>
                  <a:cubicBezTo>
                    <a:pt x="58" y="26"/>
                    <a:pt x="58" y="26"/>
                    <a:pt x="57" y="27"/>
                  </a:cubicBezTo>
                  <a:cubicBezTo>
                    <a:pt x="57" y="27"/>
                    <a:pt x="57" y="27"/>
                    <a:pt x="57" y="27"/>
                  </a:cubicBezTo>
                  <a:cubicBezTo>
                    <a:pt x="56" y="27"/>
                    <a:pt x="56" y="27"/>
                    <a:pt x="56" y="27"/>
                  </a:cubicBezTo>
                  <a:cubicBezTo>
                    <a:pt x="53" y="24"/>
                    <a:pt x="52" y="21"/>
                    <a:pt x="51" y="19"/>
                  </a:cubicBezTo>
                  <a:cubicBezTo>
                    <a:pt x="49" y="18"/>
                    <a:pt x="49" y="18"/>
                    <a:pt x="49" y="18"/>
                  </a:cubicBezTo>
                  <a:cubicBezTo>
                    <a:pt x="50" y="18"/>
                    <a:pt x="50" y="18"/>
                    <a:pt x="50" y="18"/>
                  </a:cubicBezTo>
                  <a:cubicBezTo>
                    <a:pt x="50" y="17"/>
                    <a:pt x="50" y="17"/>
                    <a:pt x="50" y="17"/>
                  </a:cubicBezTo>
                  <a:cubicBezTo>
                    <a:pt x="49" y="15"/>
                    <a:pt x="49" y="12"/>
                    <a:pt x="46" y="10"/>
                  </a:cubicBezTo>
                  <a:lnTo>
                    <a:pt x="45" y="9"/>
                  </a:lnTo>
                  <a:close/>
                  <a:moveTo>
                    <a:pt x="57" y="25"/>
                  </a:moveTo>
                  <a:cubicBezTo>
                    <a:pt x="57" y="24"/>
                    <a:pt x="55" y="21"/>
                    <a:pt x="53" y="19"/>
                  </a:cubicBezTo>
                  <a:cubicBezTo>
                    <a:pt x="53" y="21"/>
                    <a:pt x="54" y="23"/>
                    <a:pt x="57" y="25"/>
                  </a:cubicBezTo>
                  <a:close/>
                  <a:moveTo>
                    <a:pt x="44" y="29"/>
                  </a:moveTo>
                  <a:cubicBezTo>
                    <a:pt x="45" y="32"/>
                    <a:pt x="49" y="36"/>
                    <a:pt x="51" y="35"/>
                  </a:cubicBezTo>
                  <a:cubicBezTo>
                    <a:pt x="52" y="35"/>
                    <a:pt x="53" y="34"/>
                    <a:pt x="53" y="33"/>
                  </a:cubicBezTo>
                  <a:cubicBezTo>
                    <a:pt x="51" y="33"/>
                    <a:pt x="49" y="32"/>
                    <a:pt x="47" y="30"/>
                  </a:cubicBezTo>
                  <a:cubicBezTo>
                    <a:pt x="46" y="30"/>
                    <a:pt x="45" y="29"/>
                    <a:pt x="45" y="29"/>
                  </a:cubicBezTo>
                  <a:cubicBezTo>
                    <a:pt x="44" y="29"/>
                    <a:pt x="44" y="29"/>
                    <a:pt x="44" y="29"/>
                  </a:cubicBezTo>
                  <a:close/>
                  <a:moveTo>
                    <a:pt x="5" y="49"/>
                  </a:moveTo>
                  <a:cubicBezTo>
                    <a:pt x="5" y="62"/>
                    <a:pt x="10" y="77"/>
                    <a:pt x="19" y="82"/>
                  </a:cubicBezTo>
                  <a:cubicBezTo>
                    <a:pt x="12" y="74"/>
                    <a:pt x="8" y="58"/>
                    <a:pt x="8" y="46"/>
                  </a:cubicBezTo>
                  <a:cubicBezTo>
                    <a:pt x="8" y="36"/>
                    <a:pt x="10" y="28"/>
                    <a:pt x="13" y="22"/>
                  </a:cubicBezTo>
                  <a:cubicBezTo>
                    <a:pt x="8" y="29"/>
                    <a:pt x="5" y="38"/>
                    <a:pt x="5" y="49"/>
                  </a:cubicBezTo>
                  <a:close/>
                  <a:moveTo>
                    <a:pt x="146" y="18"/>
                  </a:moveTo>
                  <a:cubicBezTo>
                    <a:pt x="146" y="18"/>
                    <a:pt x="146" y="18"/>
                    <a:pt x="146" y="18"/>
                  </a:cubicBezTo>
                  <a:cubicBezTo>
                    <a:pt x="146" y="21"/>
                    <a:pt x="139" y="31"/>
                    <a:pt x="134" y="33"/>
                  </a:cubicBezTo>
                  <a:cubicBezTo>
                    <a:pt x="134" y="33"/>
                    <a:pt x="134" y="33"/>
                    <a:pt x="134" y="33"/>
                  </a:cubicBezTo>
                  <a:cubicBezTo>
                    <a:pt x="103" y="35"/>
                    <a:pt x="85" y="24"/>
                    <a:pt x="66" y="10"/>
                  </a:cubicBezTo>
                  <a:cubicBezTo>
                    <a:pt x="63" y="8"/>
                    <a:pt x="63" y="8"/>
                    <a:pt x="63" y="8"/>
                  </a:cubicBezTo>
                  <a:cubicBezTo>
                    <a:pt x="67" y="9"/>
                    <a:pt x="67" y="9"/>
                    <a:pt x="67" y="9"/>
                  </a:cubicBezTo>
                  <a:cubicBezTo>
                    <a:pt x="73" y="10"/>
                    <a:pt x="80" y="13"/>
                    <a:pt x="88" y="17"/>
                  </a:cubicBezTo>
                  <a:cubicBezTo>
                    <a:pt x="108" y="26"/>
                    <a:pt x="131" y="36"/>
                    <a:pt x="144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6" y="16"/>
                    <a:pt x="146" y="16"/>
                    <a:pt x="146" y="18"/>
                  </a:cubicBezTo>
                  <a:close/>
                  <a:moveTo>
                    <a:pt x="133" y="31"/>
                  </a:moveTo>
                  <a:cubicBezTo>
                    <a:pt x="138" y="29"/>
                    <a:pt x="144" y="21"/>
                    <a:pt x="145" y="18"/>
                  </a:cubicBezTo>
                  <a:cubicBezTo>
                    <a:pt x="131" y="37"/>
                    <a:pt x="108" y="27"/>
                    <a:pt x="87" y="18"/>
                  </a:cubicBezTo>
                  <a:cubicBezTo>
                    <a:pt x="81" y="15"/>
                    <a:pt x="76" y="13"/>
                    <a:pt x="71" y="11"/>
                  </a:cubicBezTo>
                  <a:cubicBezTo>
                    <a:pt x="88" y="23"/>
                    <a:pt x="105" y="33"/>
                    <a:pt x="133" y="31"/>
                  </a:cubicBezTo>
                  <a:close/>
                  <a:moveTo>
                    <a:pt x="55" y="30"/>
                  </a:moveTo>
                  <a:cubicBezTo>
                    <a:pt x="54" y="30"/>
                    <a:pt x="54" y="30"/>
                    <a:pt x="54" y="30"/>
                  </a:cubicBezTo>
                  <a:cubicBezTo>
                    <a:pt x="47" y="29"/>
                    <a:pt x="42" y="25"/>
                    <a:pt x="42" y="17"/>
                  </a:cubicBezTo>
                  <a:cubicBezTo>
                    <a:pt x="42" y="16"/>
                    <a:pt x="42" y="16"/>
                    <a:pt x="42" y="16"/>
                  </a:cubicBezTo>
                  <a:cubicBezTo>
                    <a:pt x="43" y="16"/>
                    <a:pt x="43" y="16"/>
                    <a:pt x="43" y="16"/>
                  </a:cubicBezTo>
                  <a:cubicBezTo>
                    <a:pt x="50" y="17"/>
                    <a:pt x="53" y="23"/>
                    <a:pt x="55" y="29"/>
                  </a:cubicBezTo>
                  <a:lnTo>
                    <a:pt x="55" y="30"/>
                  </a:lnTo>
                  <a:close/>
                  <a:moveTo>
                    <a:pt x="43" y="17"/>
                  </a:moveTo>
                  <a:cubicBezTo>
                    <a:pt x="44" y="24"/>
                    <a:pt x="47" y="27"/>
                    <a:pt x="53" y="28"/>
                  </a:cubicBezTo>
                  <a:cubicBezTo>
                    <a:pt x="51" y="23"/>
                    <a:pt x="49" y="19"/>
                    <a:pt x="43" y="1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31" name="Полилиния 49"/>
            <p:cNvSpPr>
              <a:spLocks noEditPoints="1"/>
            </p:cNvSpPr>
            <p:nvPr/>
          </p:nvSpPr>
          <p:spPr bwMode="auto">
            <a:xfrm>
              <a:off x="4162425" y="3344863"/>
              <a:ext cx="334963" cy="328613"/>
            </a:xfrm>
            <a:custGeom>
              <a:avLst/>
              <a:gdLst>
                <a:gd name="T0" fmla="*/ 61 w 149"/>
                <a:gd name="T1" fmla="*/ 17 h 146"/>
                <a:gd name="T2" fmla="*/ 70 w 149"/>
                <a:gd name="T3" fmla="*/ 13 h 146"/>
                <a:gd name="T4" fmla="*/ 67 w 149"/>
                <a:gd name="T5" fmla="*/ 22 h 146"/>
                <a:gd name="T6" fmla="*/ 71 w 149"/>
                <a:gd name="T7" fmla="*/ 8 h 146"/>
                <a:gd name="T8" fmla="*/ 77 w 149"/>
                <a:gd name="T9" fmla="*/ 20 h 146"/>
                <a:gd name="T10" fmla="*/ 146 w 149"/>
                <a:gd name="T11" fmla="*/ 39 h 146"/>
                <a:gd name="T12" fmla="*/ 125 w 149"/>
                <a:gd name="T13" fmla="*/ 103 h 146"/>
                <a:gd name="T14" fmla="*/ 146 w 149"/>
                <a:gd name="T15" fmla="*/ 99 h 146"/>
                <a:gd name="T16" fmla="*/ 148 w 149"/>
                <a:gd name="T17" fmla="*/ 120 h 146"/>
                <a:gd name="T18" fmla="*/ 129 w 149"/>
                <a:gd name="T19" fmla="*/ 119 h 146"/>
                <a:gd name="T20" fmla="*/ 141 w 149"/>
                <a:gd name="T21" fmla="*/ 143 h 146"/>
                <a:gd name="T22" fmla="*/ 124 w 149"/>
                <a:gd name="T23" fmla="*/ 108 h 146"/>
                <a:gd name="T24" fmla="*/ 121 w 149"/>
                <a:gd name="T25" fmla="*/ 76 h 146"/>
                <a:gd name="T26" fmla="*/ 132 w 149"/>
                <a:gd name="T27" fmla="*/ 18 h 146"/>
                <a:gd name="T28" fmla="*/ 46 w 149"/>
                <a:gd name="T29" fmla="*/ 31 h 146"/>
                <a:gd name="T30" fmla="*/ 0 w 149"/>
                <a:gd name="T31" fmla="*/ 27 h 146"/>
                <a:gd name="T32" fmla="*/ 60 w 149"/>
                <a:gd name="T33" fmla="*/ 24 h 146"/>
                <a:gd name="T34" fmla="*/ 58 w 149"/>
                <a:gd name="T35" fmla="*/ 11 h 146"/>
                <a:gd name="T36" fmla="*/ 68 w 149"/>
                <a:gd name="T37" fmla="*/ 8 h 146"/>
                <a:gd name="T38" fmla="*/ 61 w 149"/>
                <a:gd name="T39" fmla="*/ 17 h 146"/>
                <a:gd name="T40" fmla="*/ 58 w 149"/>
                <a:gd name="T41" fmla="*/ 27 h 146"/>
                <a:gd name="T42" fmla="*/ 31 w 149"/>
                <a:gd name="T43" fmla="*/ 25 h 146"/>
                <a:gd name="T44" fmla="*/ 58 w 149"/>
                <a:gd name="T45" fmla="*/ 27 h 146"/>
                <a:gd name="T46" fmla="*/ 101 w 149"/>
                <a:gd name="T47" fmla="*/ 11 h 146"/>
                <a:gd name="T48" fmla="*/ 88 w 149"/>
                <a:gd name="T49" fmla="*/ 20 h 146"/>
                <a:gd name="T50" fmla="*/ 101 w 149"/>
                <a:gd name="T51" fmla="*/ 11 h 146"/>
                <a:gd name="T52" fmla="*/ 142 w 149"/>
                <a:gd name="T53" fmla="*/ 32 h 146"/>
                <a:gd name="T54" fmla="*/ 141 w 149"/>
                <a:gd name="T55" fmla="*/ 34 h 146"/>
                <a:gd name="T56" fmla="*/ 122 w 149"/>
                <a:gd name="T57" fmla="*/ 95 h 146"/>
                <a:gd name="T58" fmla="*/ 142 w 149"/>
                <a:gd name="T59" fmla="*/ 32 h 146"/>
                <a:gd name="T60" fmla="*/ 145 w 149"/>
                <a:gd name="T61" fmla="*/ 119 h 146"/>
                <a:gd name="T62" fmla="*/ 142 w 149"/>
                <a:gd name="T63" fmla="*/ 106 h 146"/>
                <a:gd name="T64" fmla="*/ 132 w 149"/>
                <a:gd name="T65" fmla="*/ 106 h 146"/>
                <a:gd name="T66" fmla="*/ 145 w 149"/>
                <a:gd name="T67" fmla="*/ 119 h 146"/>
                <a:gd name="T68" fmla="*/ 146 w 149"/>
                <a:gd name="T69" fmla="*/ 103 h 146"/>
                <a:gd name="T70" fmla="*/ 134 w 149"/>
                <a:gd name="T71" fmla="*/ 103 h 146"/>
                <a:gd name="T72" fmla="*/ 146 w 149"/>
                <a:gd name="T73" fmla="*/ 103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49" h="146">
                  <a:moveTo>
                    <a:pt x="61" y="17"/>
                  </a:moveTo>
                  <a:cubicBezTo>
                    <a:pt x="64" y="17"/>
                    <a:pt x="67" y="9"/>
                    <a:pt x="70" y="13"/>
                  </a:cubicBezTo>
                  <a:cubicBezTo>
                    <a:pt x="68" y="15"/>
                    <a:pt x="65" y="17"/>
                    <a:pt x="67" y="22"/>
                  </a:cubicBezTo>
                  <a:cubicBezTo>
                    <a:pt x="78" y="22"/>
                    <a:pt x="72" y="11"/>
                    <a:pt x="71" y="8"/>
                  </a:cubicBezTo>
                  <a:cubicBezTo>
                    <a:pt x="75" y="4"/>
                    <a:pt x="81" y="15"/>
                    <a:pt x="77" y="20"/>
                  </a:cubicBezTo>
                  <a:cubicBezTo>
                    <a:pt x="103" y="0"/>
                    <a:pt x="144" y="7"/>
                    <a:pt x="146" y="39"/>
                  </a:cubicBezTo>
                  <a:cubicBezTo>
                    <a:pt x="148" y="63"/>
                    <a:pt x="123" y="79"/>
                    <a:pt x="125" y="103"/>
                  </a:cubicBezTo>
                  <a:cubicBezTo>
                    <a:pt x="130" y="105"/>
                    <a:pt x="138" y="94"/>
                    <a:pt x="146" y="99"/>
                  </a:cubicBezTo>
                  <a:cubicBezTo>
                    <a:pt x="149" y="104"/>
                    <a:pt x="147" y="114"/>
                    <a:pt x="148" y="120"/>
                  </a:cubicBezTo>
                  <a:cubicBezTo>
                    <a:pt x="142" y="125"/>
                    <a:pt x="135" y="122"/>
                    <a:pt x="129" y="119"/>
                  </a:cubicBezTo>
                  <a:cubicBezTo>
                    <a:pt x="129" y="131"/>
                    <a:pt x="129" y="143"/>
                    <a:pt x="141" y="143"/>
                  </a:cubicBezTo>
                  <a:cubicBezTo>
                    <a:pt x="120" y="146"/>
                    <a:pt x="125" y="125"/>
                    <a:pt x="124" y="108"/>
                  </a:cubicBezTo>
                  <a:cubicBezTo>
                    <a:pt x="123" y="95"/>
                    <a:pt x="118" y="88"/>
                    <a:pt x="121" y="76"/>
                  </a:cubicBezTo>
                  <a:cubicBezTo>
                    <a:pt x="125" y="57"/>
                    <a:pt x="149" y="40"/>
                    <a:pt x="132" y="18"/>
                  </a:cubicBezTo>
                  <a:cubicBezTo>
                    <a:pt x="101" y="5"/>
                    <a:pt x="76" y="33"/>
                    <a:pt x="46" y="31"/>
                  </a:cubicBezTo>
                  <a:cubicBezTo>
                    <a:pt x="31" y="30"/>
                    <a:pt x="16" y="16"/>
                    <a:pt x="0" y="27"/>
                  </a:cubicBezTo>
                  <a:cubicBezTo>
                    <a:pt x="14" y="12"/>
                    <a:pt x="37" y="23"/>
                    <a:pt x="60" y="24"/>
                  </a:cubicBezTo>
                  <a:cubicBezTo>
                    <a:pt x="62" y="22"/>
                    <a:pt x="58" y="15"/>
                    <a:pt x="58" y="11"/>
                  </a:cubicBezTo>
                  <a:cubicBezTo>
                    <a:pt x="61" y="10"/>
                    <a:pt x="64" y="4"/>
                    <a:pt x="68" y="8"/>
                  </a:cubicBezTo>
                  <a:cubicBezTo>
                    <a:pt x="67" y="9"/>
                    <a:pt x="59" y="9"/>
                    <a:pt x="61" y="17"/>
                  </a:cubicBezTo>
                  <a:close/>
                  <a:moveTo>
                    <a:pt x="58" y="27"/>
                  </a:moveTo>
                  <a:cubicBezTo>
                    <a:pt x="49" y="25"/>
                    <a:pt x="41" y="22"/>
                    <a:pt x="31" y="25"/>
                  </a:cubicBezTo>
                  <a:cubicBezTo>
                    <a:pt x="41" y="26"/>
                    <a:pt x="49" y="32"/>
                    <a:pt x="58" y="27"/>
                  </a:cubicBezTo>
                  <a:close/>
                  <a:moveTo>
                    <a:pt x="101" y="11"/>
                  </a:moveTo>
                  <a:cubicBezTo>
                    <a:pt x="98" y="14"/>
                    <a:pt x="85" y="15"/>
                    <a:pt x="88" y="20"/>
                  </a:cubicBezTo>
                  <a:cubicBezTo>
                    <a:pt x="90" y="15"/>
                    <a:pt x="104" y="16"/>
                    <a:pt x="101" y="11"/>
                  </a:cubicBezTo>
                  <a:close/>
                  <a:moveTo>
                    <a:pt x="142" y="32"/>
                  </a:moveTo>
                  <a:cubicBezTo>
                    <a:pt x="140" y="29"/>
                    <a:pt x="138" y="30"/>
                    <a:pt x="141" y="34"/>
                  </a:cubicBezTo>
                  <a:cubicBezTo>
                    <a:pt x="139" y="59"/>
                    <a:pt x="121" y="67"/>
                    <a:pt x="122" y="95"/>
                  </a:cubicBezTo>
                  <a:cubicBezTo>
                    <a:pt x="127" y="73"/>
                    <a:pt x="146" y="59"/>
                    <a:pt x="142" y="32"/>
                  </a:cubicBezTo>
                  <a:close/>
                  <a:moveTo>
                    <a:pt x="145" y="119"/>
                  </a:moveTo>
                  <a:cubicBezTo>
                    <a:pt x="145" y="113"/>
                    <a:pt x="145" y="109"/>
                    <a:pt x="142" y="106"/>
                  </a:cubicBezTo>
                  <a:cubicBezTo>
                    <a:pt x="139" y="106"/>
                    <a:pt x="135" y="106"/>
                    <a:pt x="132" y="106"/>
                  </a:cubicBezTo>
                  <a:cubicBezTo>
                    <a:pt x="126" y="113"/>
                    <a:pt x="134" y="121"/>
                    <a:pt x="145" y="119"/>
                  </a:cubicBezTo>
                  <a:close/>
                  <a:moveTo>
                    <a:pt x="146" y="103"/>
                  </a:moveTo>
                  <a:cubicBezTo>
                    <a:pt x="142" y="100"/>
                    <a:pt x="137" y="100"/>
                    <a:pt x="134" y="103"/>
                  </a:cubicBezTo>
                  <a:cubicBezTo>
                    <a:pt x="139" y="101"/>
                    <a:pt x="144" y="107"/>
                    <a:pt x="146" y="10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32" name="Полилиния 50"/>
            <p:cNvSpPr>
              <a:spLocks noEditPoints="1"/>
            </p:cNvSpPr>
            <p:nvPr/>
          </p:nvSpPr>
          <p:spPr bwMode="auto">
            <a:xfrm>
              <a:off x="4162425" y="3359150"/>
              <a:ext cx="334963" cy="309563"/>
            </a:xfrm>
            <a:custGeom>
              <a:avLst/>
              <a:gdLst>
                <a:gd name="T0" fmla="*/ 69 w 149"/>
                <a:gd name="T1" fmla="*/ 3 h 138"/>
                <a:gd name="T2" fmla="*/ 64 w 149"/>
                <a:gd name="T3" fmla="*/ 7 h 138"/>
                <a:gd name="T4" fmla="*/ 70 w 149"/>
                <a:gd name="T5" fmla="*/ 7 h 138"/>
                <a:gd name="T6" fmla="*/ 70 w 149"/>
                <a:gd name="T7" fmla="*/ 3 h 138"/>
                <a:gd name="T8" fmla="*/ 73 w 149"/>
                <a:gd name="T9" fmla="*/ 1 h 138"/>
                <a:gd name="T10" fmla="*/ 147 w 149"/>
                <a:gd name="T11" fmla="*/ 33 h 138"/>
                <a:gd name="T12" fmla="*/ 142 w 149"/>
                <a:gd name="T13" fmla="*/ 91 h 138"/>
                <a:gd name="T14" fmla="*/ 149 w 149"/>
                <a:gd name="T15" fmla="*/ 114 h 138"/>
                <a:gd name="T16" fmla="*/ 130 w 149"/>
                <a:gd name="T17" fmla="*/ 114 h 138"/>
                <a:gd name="T18" fmla="*/ 137 w 149"/>
                <a:gd name="T19" fmla="*/ 138 h 138"/>
                <a:gd name="T20" fmla="*/ 122 w 149"/>
                <a:gd name="T21" fmla="*/ 94 h 138"/>
                <a:gd name="T22" fmla="*/ 129 w 149"/>
                <a:gd name="T23" fmla="*/ 51 h 138"/>
                <a:gd name="T24" fmla="*/ 49 w 149"/>
                <a:gd name="T25" fmla="*/ 26 h 138"/>
                <a:gd name="T26" fmla="*/ 1 w 149"/>
                <a:gd name="T27" fmla="*/ 21 h 138"/>
                <a:gd name="T28" fmla="*/ 39 w 149"/>
                <a:gd name="T29" fmla="*/ 15 h 138"/>
                <a:gd name="T30" fmla="*/ 58 w 149"/>
                <a:gd name="T31" fmla="*/ 5 h 138"/>
                <a:gd name="T32" fmla="*/ 67 w 149"/>
                <a:gd name="T33" fmla="*/ 2 h 138"/>
                <a:gd name="T34" fmla="*/ 60 w 149"/>
                <a:gd name="T35" fmla="*/ 10 h 138"/>
                <a:gd name="T36" fmla="*/ 77 w 149"/>
                <a:gd name="T37" fmla="*/ 14 h 138"/>
                <a:gd name="T38" fmla="*/ 73 w 149"/>
                <a:gd name="T39" fmla="*/ 15 h 138"/>
                <a:gd name="T40" fmla="*/ 68 w 149"/>
                <a:gd name="T41" fmla="*/ 8 h 138"/>
                <a:gd name="T42" fmla="*/ 61 w 149"/>
                <a:gd name="T43" fmla="*/ 12 h 138"/>
                <a:gd name="T44" fmla="*/ 60 w 149"/>
                <a:gd name="T45" fmla="*/ 19 h 138"/>
                <a:gd name="T46" fmla="*/ 7 w 149"/>
                <a:gd name="T47" fmla="*/ 17 h 138"/>
                <a:gd name="T48" fmla="*/ 40 w 149"/>
                <a:gd name="T49" fmla="*/ 17 h 138"/>
                <a:gd name="T50" fmla="*/ 60 w 149"/>
                <a:gd name="T51" fmla="*/ 20 h 138"/>
                <a:gd name="T52" fmla="*/ 31 w 149"/>
                <a:gd name="T53" fmla="*/ 20 h 138"/>
                <a:gd name="T54" fmla="*/ 49 w 149"/>
                <a:gd name="T55" fmla="*/ 24 h 138"/>
                <a:gd name="T56" fmla="*/ 87 w 149"/>
                <a:gd name="T57" fmla="*/ 12 h 138"/>
                <a:gd name="T58" fmla="*/ 77 w 149"/>
                <a:gd name="T59" fmla="*/ 14 h 138"/>
                <a:gd name="T60" fmla="*/ 124 w 149"/>
                <a:gd name="T61" fmla="*/ 97 h 138"/>
                <a:gd name="T62" fmla="*/ 101 w 149"/>
                <a:gd name="T63" fmla="*/ 4 h 138"/>
                <a:gd name="T64" fmla="*/ 89 w 149"/>
                <a:gd name="T65" fmla="*/ 14 h 138"/>
                <a:gd name="T66" fmla="*/ 133 w 149"/>
                <a:gd name="T67" fmla="*/ 12 h 138"/>
                <a:gd name="T68" fmla="*/ 131 w 149"/>
                <a:gd name="T69" fmla="*/ 55 h 138"/>
                <a:gd name="T70" fmla="*/ 140 w 149"/>
                <a:gd name="T71" fmla="*/ 24 h 138"/>
                <a:gd name="T72" fmla="*/ 123 w 149"/>
                <a:gd name="T73" fmla="*/ 89 h 138"/>
                <a:gd name="T74" fmla="*/ 135 w 149"/>
                <a:gd name="T75" fmla="*/ 137 h 138"/>
                <a:gd name="T76" fmla="*/ 141 w 149"/>
                <a:gd name="T77" fmla="*/ 116 h 138"/>
                <a:gd name="T78" fmla="*/ 147 w 149"/>
                <a:gd name="T79" fmla="*/ 98 h 138"/>
                <a:gd name="T80" fmla="*/ 131 w 149"/>
                <a:gd name="T81" fmla="*/ 99 h 138"/>
                <a:gd name="T82" fmla="*/ 146 w 149"/>
                <a:gd name="T83" fmla="*/ 94 h 138"/>
                <a:gd name="T84" fmla="*/ 88 w 149"/>
                <a:gd name="T85" fmla="*/ 12 h 138"/>
                <a:gd name="T86" fmla="*/ 95 w 149"/>
                <a:gd name="T87" fmla="*/ 9 h 138"/>
                <a:gd name="T88" fmla="*/ 40 w 149"/>
                <a:gd name="T89" fmla="*/ 19 h 138"/>
                <a:gd name="T90" fmla="*/ 56 w 149"/>
                <a:gd name="T91" fmla="*/ 21 h 138"/>
                <a:gd name="T92" fmla="*/ 141 w 149"/>
                <a:gd name="T93" fmla="*/ 28 h 138"/>
                <a:gd name="T94" fmla="*/ 131 w 149"/>
                <a:gd name="T95" fmla="*/ 66 h 138"/>
                <a:gd name="T96" fmla="*/ 141 w 149"/>
                <a:gd name="T97" fmla="*/ 97 h 138"/>
                <a:gd name="T98" fmla="*/ 143 w 149"/>
                <a:gd name="T99" fmla="*/ 100 h 138"/>
                <a:gd name="T100" fmla="*/ 130 w 149"/>
                <a:gd name="T101" fmla="*/ 108 h 138"/>
                <a:gd name="T102" fmla="*/ 131 w 149"/>
                <a:gd name="T103" fmla="*/ 107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49" h="138">
                  <a:moveTo>
                    <a:pt x="65" y="0"/>
                  </a:moveTo>
                  <a:cubicBezTo>
                    <a:pt x="66" y="0"/>
                    <a:pt x="68" y="1"/>
                    <a:pt x="69" y="2"/>
                  </a:cubicBezTo>
                  <a:cubicBezTo>
                    <a:pt x="69" y="2"/>
                    <a:pt x="69" y="2"/>
                    <a:pt x="69" y="2"/>
                  </a:cubicBezTo>
                  <a:cubicBezTo>
                    <a:pt x="69" y="3"/>
                    <a:pt x="69" y="3"/>
                    <a:pt x="69" y="3"/>
                  </a:cubicBezTo>
                  <a:cubicBezTo>
                    <a:pt x="68" y="3"/>
                    <a:pt x="68" y="3"/>
                    <a:pt x="67" y="4"/>
                  </a:cubicBezTo>
                  <a:cubicBezTo>
                    <a:pt x="65" y="4"/>
                    <a:pt x="63" y="4"/>
                    <a:pt x="62" y="6"/>
                  </a:cubicBezTo>
                  <a:cubicBezTo>
                    <a:pt x="62" y="7"/>
                    <a:pt x="61" y="8"/>
                    <a:pt x="62" y="10"/>
                  </a:cubicBezTo>
                  <a:cubicBezTo>
                    <a:pt x="63" y="9"/>
                    <a:pt x="63" y="8"/>
                    <a:pt x="64" y="7"/>
                  </a:cubicBezTo>
                  <a:cubicBezTo>
                    <a:pt x="66" y="6"/>
                    <a:pt x="67" y="5"/>
                    <a:pt x="68" y="5"/>
                  </a:cubicBezTo>
                  <a:cubicBezTo>
                    <a:pt x="69" y="5"/>
                    <a:pt x="70" y="5"/>
                    <a:pt x="70" y="6"/>
                  </a:cubicBezTo>
                  <a:cubicBezTo>
                    <a:pt x="71" y="6"/>
                    <a:pt x="71" y="6"/>
                    <a:pt x="71" y="6"/>
                  </a:cubicBezTo>
                  <a:cubicBezTo>
                    <a:pt x="70" y="7"/>
                    <a:pt x="70" y="7"/>
                    <a:pt x="70" y="7"/>
                  </a:cubicBezTo>
                  <a:cubicBezTo>
                    <a:pt x="70" y="8"/>
                    <a:pt x="69" y="8"/>
                    <a:pt x="69" y="9"/>
                  </a:cubicBezTo>
                  <a:cubicBezTo>
                    <a:pt x="68" y="11"/>
                    <a:pt x="67" y="12"/>
                    <a:pt x="67" y="16"/>
                  </a:cubicBezTo>
                  <a:cubicBezTo>
                    <a:pt x="70" y="16"/>
                    <a:pt x="71" y="15"/>
                    <a:pt x="72" y="14"/>
                  </a:cubicBezTo>
                  <a:cubicBezTo>
                    <a:pt x="74" y="11"/>
                    <a:pt x="71" y="5"/>
                    <a:pt x="70" y="3"/>
                  </a:cubicBezTo>
                  <a:cubicBezTo>
                    <a:pt x="70" y="2"/>
                    <a:pt x="70" y="2"/>
                    <a:pt x="70" y="2"/>
                  </a:cubicBezTo>
                  <a:cubicBezTo>
                    <a:pt x="71" y="2"/>
                    <a:pt x="71" y="2"/>
                    <a:pt x="71" y="2"/>
                  </a:cubicBezTo>
                  <a:cubicBezTo>
                    <a:pt x="71" y="1"/>
                    <a:pt x="72" y="1"/>
                    <a:pt x="73" y="1"/>
                  </a:cubicBezTo>
                  <a:cubicBezTo>
                    <a:pt x="73" y="1"/>
                    <a:pt x="73" y="1"/>
                    <a:pt x="73" y="1"/>
                  </a:cubicBezTo>
                  <a:cubicBezTo>
                    <a:pt x="75" y="1"/>
                    <a:pt x="77" y="3"/>
                    <a:pt x="78" y="5"/>
                  </a:cubicBezTo>
                  <a:cubicBezTo>
                    <a:pt x="79" y="7"/>
                    <a:pt x="79" y="9"/>
                    <a:pt x="79" y="11"/>
                  </a:cubicBezTo>
                  <a:cubicBezTo>
                    <a:pt x="88" y="5"/>
                    <a:pt x="99" y="2"/>
                    <a:pt x="110" y="2"/>
                  </a:cubicBezTo>
                  <a:cubicBezTo>
                    <a:pt x="131" y="2"/>
                    <a:pt x="145" y="14"/>
                    <a:pt x="147" y="33"/>
                  </a:cubicBezTo>
                  <a:cubicBezTo>
                    <a:pt x="148" y="45"/>
                    <a:pt x="142" y="55"/>
                    <a:pt x="137" y="65"/>
                  </a:cubicBezTo>
                  <a:cubicBezTo>
                    <a:pt x="131" y="75"/>
                    <a:pt x="125" y="85"/>
                    <a:pt x="126" y="97"/>
                  </a:cubicBezTo>
                  <a:cubicBezTo>
                    <a:pt x="127" y="97"/>
                    <a:pt x="130" y="96"/>
                    <a:pt x="132" y="95"/>
                  </a:cubicBezTo>
                  <a:cubicBezTo>
                    <a:pt x="135" y="93"/>
                    <a:pt x="138" y="91"/>
                    <a:pt x="142" y="91"/>
                  </a:cubicBezTo>
                  <a:cubicBezTo>
                    <a:pt x="144" y="91"/>
                    <a:pt x="145" y="92"/>
                    <a:pt x="147" y="93"/>
                  </a:cubicBezTo>
                  <a:cubicBezTo>
                    <a:pt x="147" y="93"/>
                    <a:pt x="147" y="93"/>
                    <a:pt x="147" y="93"/>
                  </a:cubicBezTo>
                  <a:cubicBezTo>
                    <a:pt x="149" y="96"/>
                    <a:pt x="149" y="101"/>
                    <a:pt x="149" y="106"/>
                  </a:cubicBezTo>
                  <a:cubicBezTo>
                    <a:pt x="148" y="109"/>
                    <a:pt x="148" y="112"/>
                    <a:pt x="149" y="114"/>
                  </a:cubicBezTo>
                  <a:cubicBezTo>
                    <a:pt x="149" y="115"/>
                    <a:pt x="149" y="115"/>
                    <a:pt x="149" y="115"/>
                  </a:cubicBezTo>
                  <a:cubicBezTo>
                    <a:pt x="148" y="115"/>
                    <a:pt x="148" y="115"/>
                    <a:pt x="148" y="115"/>
                  </a:cubicBezTo>
                  <a:cubicBezTo>
                    <a:pt x="146" y="117"/>
                    <a:pt x="143" y="118"/>
                    <a:pt x="141" y="118"/>
                  </a:cubicBezTo>
                  <a:cubicBezTo>
                    <a:pt x="137" y="118"/>
                    <a:pt x="134" y="116"/>
                    <a:pt x="130" y="114"/>
                  </a:cubicBezTo>
                  <a:cubicBezTo>
                    <a:pt x="130" y="115"/>
                    <a:pt x="130" y="115"/>
                    <a:pt x="130" y="115"/>
                  </a:cubicBezTo>
                  <a:cubicBezTo>
                    <a:pt x="130" y="126"/>
                    <a:pt x="130" y="136"/>
                    <a:pt x="141" y="136"/>
                  </a:cubicBezTo>
                  <a:cubicBezTo>
                    <a:pt x="141" y="138"/>
                    <a:pt x="141" y="138"/>
                    <a:pt x="141" y="138"/>
                  </a:cubicBezTo>
                  <a:cubicBezTo>
                    <a:pt x="139" y="138"/>
                    <a:pt x="138" y="138"/>
                    <a:pt x="137" y="138"/>
                  </a:cubicBezTo>
                  <a:cubicBezTo>
                    <a:pt x="123" y="138"/>
                    <a:pt x="123" y="125"/>
                    <a:pt x="123" y="112"/>
                  </a:cubicBezTo>
                  <a:cubicBezTo>
                    <a:pt x="123" y="108"/>
                    <a:pt x="123" y="105"/>
                    <a:pt x="123" y="102"/>
                  </a:cubicBezTo>
                  <a:cubicBezTo>
                    <a:pt x="123" y="99"/>
                    <a:pt x="122" y="96"/>
                    <a:pt x="122" y="94"/>
                  </a:cubicBezTo>
                  <a:cubicBezTo>
                    <a:pt x="122" y="94"/>
                    <a:pt x="122" y="94"/>
                    <a:pt x="122" y="94"/>
                  </a:cubicBezTo>
                  <a:cubicBezTo>
                    <a:pt x="122" y="93"/>
                    <a:pt x="122" y="93"/>
                    <a:pt x="122" y="93"/>
                  </a:cubicBezTo>
                  <a:cubicBezTo>
                    <a:pt x="121" y="92"/>
                    <a:pt x="121" y="91"/>
                    <a:pt x="121" y="90"/>
                  </a:cubicBezTo>
                  <a:cubicBezTo>
                    <a:pt x="120" y="84"/>
                    <a:pt x="118" y="78"/>
                    <a:pt x="120" y="70"/>
                  </a:cubicBezTo>
                  <a:cubicBezTo>
                    <a:pt x="122" y="64"/>
                    <a:pt x="125" y="57"/>
                    <a:pt x="129" y="51"/>
                  </a:cubicBezTo>
                  <a:cubicBezTo>
                    <a:pt x="136" y="39"/>
                    <a:pt x="143" y="27"/>
                    <a:pt x="132" y="13"/>
                  </a:cubicBezTo>
                  <a:cubicBezTo>
                    <a:pt x="126" y="11"/>
                    <a:pt x="121" y="10"/>
                    <a:pt x="115" y="10"/>
                  </a:cubicBezTo>
                  <a:cubicBezTo>
                    <a:pt x="104" y="10"/>
                    <a:pt x="93" y="14"/>
                    <a:pt x="83" y="18"/>
                  </a:cubicBezTo>
                  <a:cubicBezTo>
                    <a:pt x="72" y="22"/>
                    <a:pt x="61" y="26"/>
                    <a:pt x="49" y="26"/>
                  </a:cubicBezTo>
                  <a:cubicBezTo>
                    <a:pt x="48" y="26"/>
                    <a:pt x="47" y="26"/>
                    <a:pt x="45" y="26"/>
                  </a:cubicBezTo>
                  <a:cubicBezTo>
                    <a:pt x="40" y="25"/>
                    <a:pt x="35" y="23"/>
                    <a:pt x="30" y="22"/>
                  </a:cubicBezTo>
                  <a:cubicBezTo>
                    <a:pt x="25" y="19"/>
                    <a:pt x="19" y="17"/>
                    <a:pt x="13" y="17"/>
                  </a:cubicBezTo>
                  <a:cubicBezTo>
                    <a:pt x="9" y="17"/>
                    <a:pt x="4" y="19"/>
                    <a:pt x="1" y="21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5" y="15"/>
                    <a:pt x="11" y="13"/>
                    <a:pt x="20" y="13"/>
                  </a:cubicBezTo>
                  <a:cubicBezTo>
                    <a:pt x="20" y="13"/>
                    <a:pt x="20" y="13"/>
                    <a:pt x="20" y="13"/>
                  </a:cubicBezTo>
                  <a:cubicBezTo>
                    <a:pt x="26" y="13"/>
                    <a:pt x="33" y="14"/>
                    <a:pt x="39" y="15"/>
                  </a:cubicBezTo>
                  <a:cubicBezTo>
                    <a:pt x="46" y="16"/>
                    <a:pt x="53" y="17"/>
                    <a:pt x="59" y="17"/>
                  </a:cubicBezTo>
                  <a:cubicBezTo>
                    <a:pt x="61" y="16"/>
                    <a:pt x="60" y="13"/>
                    <a:pt x="59" y="10"/>
                  </a:cubicBezTo>
                  <a:cubicBezTo>
                    <a:pt x="58" y="8"/>
                    <a:pt x="58" y="7"/>
                    <a:pt x="58" y="5"/>
                  </a:cubicBezTo>
                  <a:cubicBezTo>
                    <a:pt x="58" y="5"/>
                    <a:pt x="58" y="5"/>
                    <a:pt x="58" y="5"/>
                  </a:cubicBezTo>
                  <a:cubicBezTo>
                    <a:pt x="58" y="4"/>
                    <a:pt x="58" y="4"/>
                    <a:pt x="58" y="4"/>
                  </a:cubicBezTo>
                  <a:cubicBezTo>
                    <a:pt x="59" y="4"/>
                    <a:pt x="59" y="3"/>
                    <a:pt x="60" y="3"/>
                  </a:cubicBezTo>
                  <a:cubicBezTo>
                    <a:pt x="62" y="1"/>
                    <a:pt x="63" y="0"/>
                    <a:pt x="65" y="0"/>
                  </a:cubicBezTo>
                  <a:close/>
                  <a:moveTo>
                    <a:pt x="67" y="2"/>
                  </a:moveTo>
                  <a:cubicBezTo>
                    <a:pt x="65" y="1"/>
                    <a:pt x="63" y="2"/>
                    <a:pt x="61" y="4"/>
                  </a:cubicBezTo>
                  <a:cubicBezTo>
                    <a:pt x="60" y="4"/>
                    <a:pt x="60" y="5"/>
                    <a:pt x="59" y="5"/>
                  </a:cubicBezTo>
                  <a:cubicBezTo>
                    <a:pt x="59" y="7"/>
                    <a:pt x="60" y="8"/>
                    <a:pt x="60" y="10"/>
                  </a:cubicBezTo>
                  <a:cubicBezTo>
                    <a:pt x="60" y="10"/>
                    <a:pt x="60" y="10"/>
                    <a:pt x="60" y="10"/>
                  </a:cubicBezTo>
                  <a:cubicBezTo>
                    <a:pt x="60" y="8"/>
                    <a:pt x="60" y="7"/>
                    <a:pt x="61" y="5"/>
                  </a:cubicBezTo>
                  <a:cubicBezTo>
                    <a:pt x="62" y="3"/>
                    <a:pt x="65" y="3"/>
                    <a:pt x="66" y="2"/>
                  </a:cubicBezTo>
                  <a:cubicBezTo>
                    <a:pt x="66" y="2"/>
                    <a:pt x="67" y="2"/>
                    <a:pt x="67" y="2"/>
                  </a:cubicBezTo>
                  <a:close/>
                  <a:moveTo>
                    <a:pt x="77" y="14"/>
                  </a:moveTo>
                  <a:cubicBezTo>
                    <a:pt x="76" y="13"/>
                    <a:pt x="76" y="13"/>
                    <a:pt x="76" y="13"/>
                  </a:cubicBezTo>
                  <a:cubicBezTo>
                    <a:pt x="78" y="11"/>
                    <a:pt x="78" y="8"/>
                    <a:pt x="77" y="6"/>
                  </a:cubicBezTo>
                  <a:cubicBezTo>
                    <a:pt x="75" y="3"/>
                    <a:pt x="73" y="1"/>
                    <a:pt x="72" y="2"/>
                  </a:cubicBezTo>
                  <a:cubicBezTo>
                    <a:pt x="73" y="5"/>
                    <a:pt x="76" y="11"/>
                    <a:pt x="73" y="15"/>
                  </a:cubicBezTo>
                  <a:cubicBezTo>
                    <a:pt x="72" y="16"/>
                    <a:pt x="70" y="17"/>
                    <a:pt x="67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5" y="12"/>
                    <a:pt x="66" y="10"/>
                    <a:pt x="68" y="8"/>
                  </a:cubicBezTo>
                  <a:cubicBezTo>
                    <a:pt x="68" y="8"/>
                    <a:pt x="68" y="7"/>
                    <a:pt x="69" y="7"/>
                  </a:cubicBezTo>
                  <a:cubicBezTo>
                    <a:pt x="69" y="6"/>
                    <a:pt x="68" y="6"/>
                    <a:pt x="68" y="6"/>
                  </a:cubicBezTo>
                  <a:cubicBezTo>
                    <a:pt x="67" y="6"/>
                    <a:pt x="66" y="7"/>
                    <a:pt x="65" y="8"/>
                  </a:cubicBezTo>
                  <a:cubicBezTo>
                    <a:pt x="64" y="10"/>
                    <a:pt x="63" y="11"/>
                    <a:pt x="61" y="12"/>
                  </a:cubicBezTo>
                  <a:cubicBezTo>
                    <a:pt x="61" y="12"/>
                    <a:pt x="61" y="12"/>
                    <a:pt x="61" y="12"/>
                  </a:cubicBezTo>
                  <a:cubicBezTo>
                    <a:pt x="61" y="14"/>
                    <a:pt x="62" y="17"/>
                    <a:pt x="60" y="18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53" y="18"/>
                    <a:pt x="46" y="17"/>
                    <a:pt x="39" y="16"/>
                  </a:cubicBezTo>
                  <a:cubicBezTo>
                    <a:pt x="32" y="15"/>
                    <a:pt x="26" y="14"/>
                    <a:pt x="20" y="14"/>
                  </a:cubicBezTo>
                  <a:cubicBezTo>
                    <a:pt x="20" y="14"/>
                    <a:pt x="20" y="14"/>
                    <a:pt x="20" y="14"/>
                  </a:cubicBezTo>
                  <a:cubicBezTo>
                    <a:pt x="15" y="14"/>
                    <a:pt x="11" y="15"/>
                    <a:pt x="7" y="17"/>
                  </a:cubicBezTo>
                  <a:cubicBezTo>
                    <a:pt x="9" y="16"/>
                    <a:pt x="11" y="16"/>
                    <a:pt x="13" y="16"/>
                  </a:cubicBezTo>
                  <a:cubicBezTo>
                    <a:pt x="18" y="16"/>
                    <a:pt x="24" y="18"/>
                    <a:pt x="29" y="19"/>
                  </a:cubicBezTo>
                  <a:cubicBezTo>
                    <a:pt x="31" y="19"/>
                    <a:pt x="31" y="19"/>
                    <a:pt x="31" y="19"/>
                  </a:cubicBezTo>
                  <a:cubicBezTo>
                    <a:pt x="34" y="18"/>
                    <a:pt x="37" y="17"/>
                    <a:pt x="40" y="17"/>
                  </a:cubicBezTo>
                  <a:cubicBezTo>
                    <a:pt x="40" y="17"/>
                    <a:pt x="40" y="17"/>
                    <a:pt x="40" y="17"/>
                  </a:cubicBezTo>
                  <a:cubicBezTo>
                    <a:pt x="45" y="17"/>
                    <a:pt x="49" y="18"/>
                    <a:pt x="54" y="19"/>
                  </a:cubicBezTo>
                  <a:cubicBezTo>
                    <a:pt x="55" y="19"/>
                    <a:pt x="57" y="20"/>
                    <a:pt x="58" y="20"/>
                  </a:cubicBezTo>
                  <a:cubicBezTo>
                    <a:pt x="60" y="20"/>
                    <a:pt x="60" y="20"/>
                    <a:pt x="60" y="20"/>
                  </a:cubicBezTo>
                  <a:cubicBezTo>
                    <a:pt x="59" y="21"/>
                    <a:pt x="59" y="21"/>
                    <a:pt x="59" y="21"/>
                  </a:cubicBezTo>
                  <a:cubicBezTo>
                    <a:pt x="56" y="23"/>
                    <a:pt x="53" y="24"/>
                    <a:pt x="50" y="24"/>
                  </a:cubicBezTo>
                  <a:cubicBezTo>
                    <a:pt x="47" y="24"/>
                    <a:pt x="43" y="23"/>
                    <a:pt x="40" y="22"/>
                  </a:cubicBezTo>
                  <a:cubicBezTo>
                    <a:pt x="37" y="21"/>
                    <a:pt x="34" y="20"/>
                    <a:pt x="31" y="20"/>
                  </a:cubicBezTo>
                  <a:cubicBezTo>
                    <a:pt x="30" y="20"/>
                    <a:pt x="30" y="20"/>
                    <a:pt x="30" y="20"/>
                  </a:cubicBezTo>
                  <a:cubicBezTo>
                    <a:pt x="30" y="20"/>
                    <a:pt x="31" y="20"/>
                    <a:pt x="31" y="20"/>
                  </a:cubicBezTo>
                  <a:cubicBezTo>
                    <a:pt x="36" y="22"/>
                    <a:pt x="41" y="24"/>
                    <a:pt x="46" y="24"/>
                  </a:cubicBezTo>
                  <a:cubicBezTo>
                    <a:pt x="47" y="24"/>
                    <a:pt x="48" y="24"/>
                    <a:pt x="49" y="24"/>
                  </a:cubicBezTo>
                  <a:cubicBezTo>
                    <a:pt x="61" y="24"/>
                    <a:pt x="72" y="20"/>
                    <a:pt x="82" y="16"/>
                  </a:cubicBezTo>
                  <a:cubicBezTo>
                    <a:pt x="84" y="16"/>
                    <a:pt x="86" y="15"/>
                    <a:pt x="88" y="14"/>
                  </a:cubicBezTo>
                  <a:cubicBezTo>
                    <a:pt x="88" y="14"/>
                    <a:pt x="88" y="14"/>
                    <a:pt x="88" y="14"/>
                  </a:cubicBezTo>
                  <a:cubicBezTo>
                    <a:pt x="87" y="13"/>
                    <a:pt x="87" y="12"/>
                    <a:pt x="87" y="12"/>
                  </a:cubicBezTo>
                  <a:cubicBezTo>
                    <a:pt x="88" y="10"/>
                    <a:pt x="91" y="9"/>
                    <a:pt x="94" y="7"/>
                  </a:cubicBezTo>
                  <a:cubicBezTo>
                    <a:pt x="97" y="7"/>
                    <a:pt x="99" y="6"/>
                    <a:pt x="100" y="5"/>
                  </a:cubicBezTo>
                  <a:cubicBezTo>
                    <a:pt x="101" y="4"/>
                    <a:pt x="101" y="4"/>
                    <a:pt x="101" y="4"/>
                  </a:cubicBezTo>
                  <a:cubicBezTo>
                    <a:pt x="92" y="6"/>
                    <a:pt x="84" y="9"/>
                    <a:pt x="77" y="14"/>
                  </a:cubicBezTo>
                  <a:close/>
                  <a:moveTo>
                    <a:pt x="126" y="98"/>
                  </a:moveTo>
                  <a:cubicBezTo>
                    <a:pt x="126" y="98"/>
                    <a:pt x="125" y="98"/>
                    <a:pt x="125" y="98"/>
                  </a:cubicBezTo>
                  <a:cubicBezTo>
                    <a:pt x="124" y="98"/>
                    <a:pt x="124" y="98"/>
                    <a:pt x="124" y="98"/>
                  </a:cubicBezTo>
                  <a:cubicBezTo>
                    <a:pt x="124" y="97"/>
                    <a:pt x="124" y="97"/>
                    <a:pt x="124" y="97"/>
                  </a:cubicBezTo>
                  <a:cubicBezTo>
                    <a:pt x="123" y="85"/>
                    <a:pt x="129" y="74"/>
                    <a:pt x="135" y="64"/>
                  </a:cubicBezTo>
                  <a:cubicBezTo>
                    <a:pt x="141" y="54"/>
                    <a:pt x="147" y="45"/>
                    <a:pt x="146" y="34"/>
                  </a:cubicBezTo>
                  <a:cubicBezTo>
                    <a:pt x="144" y="15"/>
                    <a:pt x="130" y="4"/>
                    <a:pt x="110" y="4"/>
                  </a:cubicBezTo>
                  <a:cubicBezTo>
                    <a:pt x="107" y="4"/>
                    <a:pt x="104" y="4"/>
                    <a:pt x="101" y="4"/>
                  </a:cubicBezTo>
                  <a:cubicBezTo>
                    <a:pt x="102" y="5"/>
                    <a:pt x="102" y="5"/>
                    <a:pt x="102" y="5"/>
                  </a:cubicBezTo>
                  <a:cubicBezTo>
                    <a:pt x="102" y="6"/>
                    <a:pt x="102" y="6"/>
                    <a:pt x="102" y="7"/>
                  </a:cubicBezTo>
                  <a:cubicBezTo>
                    <a:pt x="101" y="9"/>
                    <a:pt x="99" y="10"/>
                    <a:pt x="96" y="11"/>
                  </a:cubicBezTo>
                  <a:cubicBezTo>
                    <a:pt x="93" y="11"/>
                    <a:pt x="90" y="12"/>
                    <a:pt x="89" y="14"/>
                  </a:cubicBezTo>
                  <a:cubicBezTo>
                    <a:pt x="97" y="11"/>
                    <a:pt x="106" y="8"/>
                    <a:pt x="115" y="8"/>
                  </a:cubicBezTo>
                  <a:cubicBezTo>
                    <a:pt x="121" y="8"/>
                    <a:pt x="127" y="9"/>
                    <a:pt x="132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45" y="27"/>
                    <a:pt x="137" y="40"/>
                    <a:pt x="130" y="52"/>
                  </a:cubicBezTo>
                  <a:cubicBezTo>
                    <a:pt x="126" y="58"/>
                    <a:pt x="123" y="64"/>
                    <a:pt x="122" y="71"/>
                  </a:cubicBezTo>
                  <a:cubicBezTo>
                    <a:pt x="120" y="76"/>
                    <a:pt x="121" y="80"/>
                    <a:pt x="121" y="84"/>
                  </a:cubicBezTo>
                  <a:cubicBezTo>
                    <a:pt x="122" y="72"/>
                    <a:pt x="126" y="63"/>
                    <a:pt x="131" y="55"/>
                  </a:cubicBezTo>
                  <a:cubicBezTo>
                    <a:pt x="135" y="47"/>
                    <a:pt x="139" y="39"/>
                    <a:pt x="140" y="28"/>
                  </a:cubicBezTo>
                  <a:cubicBezTo>
                    <a:pt x="139" y="27"/>
                    <a:pt x="138" y="25"/>
                    <a:pt x="139" y="24"/>
                  </a:cubicBezTo>
                  <a:cubicBezTo>
                    <a:pt x="139" y="24"/>
                    <a:pt x="139" y="24"/>
                    <a:pt x="140" y="24"/>
                  </a:cubicBezTo>
                  <a:cubicBezTo>
                    <a:pt x="140" y="24"/>
                    <a:pt x="140" y="24"/>
                    <a:pt x="140" y="24"/>
                  </a:cubicBezTo>
                  <a:cubicBezTo>
                    <a:pt x="141" y="24"/>
                    <a:pt x="142" y="24"/>
                    <a:pt x="143" y="26"/>
                  </a:cubicBezTo>
                  <a:cubicBezTo>
                    <a:pt x="143" y="26"/>
                    <a:pt x="143" y="26"/>
                    <a:pt x="143" y="26"/>
                  </a:cubicBezTo>
                  <a:cubicBezTo>
                    <a:pt x="145" y="43"/>
                    <a:pt x="139" y="55"/>
                    <a:pt x="133" y="66"/>
                  </a:cubicBezTo>
                  <a:cubicBezTo>
                    <a:pt x="129" y="73"/>
                    <a:pt x="125" y="81"/>
                    <a:pt x="123" y="89"/>
                  </a:cubicBezTo>
                  <a:cubicBezTo>
                    <a:pt x="123" y="90"/>
                    <a:pt x="123" y="90"/>
                    <a:pt x="123" y="90"/>
                  </a:cubicBezTo>
                  <a:cubicBezTo>
                    <a:pt x="123" y="94"/>
                    <a:pt x="124" y="97"/>
                    <a:pt x="124" y="102"/>
                  </a:cubicBezTo>
                  <a:cubicBezTo>
                    <a:pt x="125" y="105"/>
                    <a:pt x="125" y="108"/>
                    <a:pt x="125" y="112"/>
                  </a:cubicBezTo>
                  <a:cubicBezTo>
                    <a:pt x="125" y="124"/>
                    <a:pt x="125" y="135"/>
                    <a:pt x="135" y="137"/>
                  </a:cubicBezTo>
                  <a:cubicBezTo>
                    <a:pt x="129" y="133"/>
                    <a:pt x="129" y="124"/>
                    <a:pt x="129" y="115"/>
                  </a:cubicBezTo>
                  <a:cubicBezTo>
                    <a:pt x="129" y="112"/>
                    <a:pt x="129" y="112"/>
                    <a:pt x="129" y="112"/>
                  </a:cubicBezTo>
                  <a:cubicBezTo>
                    <a:pt x="130" y="112"/>
                    <a:pt x="130" y="112"/>
                    <a:pt x="130" y="112"/>
                  </a:cubicBezTo>
                  <a:cubicBezTo>
                    <a:pt x="133" y="115"/>
                    <a:pt x="137" y="116"/>
                    <a:pt x="141" y="116"/>
                  </a:cubicBezTo>
                  <a:cubicBezTo>
                    <a:pt x="143" y="116"/>
                    <a:pt x="145" y="115"/>
                    <a:pt x="147" y="114"/>
                  </a:cubicBezTo>
                  <a:cubicBezTo>
                    <a:pt x="147" y="112"/>
                    <a:pt x="147" y="109"/>
                    <a:pt x="147" y="106"/>
                  </a:cubicBezTo>
                  <a:cubicBezTo>
                    <a:pt x="147" y="103"/>
                    <a:pt x="147" y="100"/>
                    <a:pt x="147" y="98"/>
                  </a:cubicBezTo>
                  <a:cubicBezTo>
                    <a:pt x="147" y="98"/>
                    <a:pt x="147" y="98"/>
                    <a:pt x="147" y="98"/>
                  </a:cubicBezTo>
                  <a:cubicBezTo>
                    <a:pt x="146" y="99"/>
                    <a:pt x="145" y="99"/>
                    <a:pt x="144" y="99"/>
                  </a:cubicBezTo>
                  <a:cubicBezTo>
                    <a:pt x="143" y="99"/>
                    <a:pt x="142" y="99"/>
                    <a:pt x="141" y="99"/>
                  </a:cubicBezTo>
                  <a:cubicBezTo>
                    <a:pt x="138" y="98"/>
                    <a:pt x="136" y="97"/>
                    <a:pt x="134" y="98"/>
                  </a:cubicBezTo>
                  <a:cubicBezTo>
                    <a:pt x="131" y="99"/>
                    <a:pt x="131" y="99"/>
                    <a:pt x="131" y="99"/>
                  </a:cubicBezTo>
                  <a:cubicBezTo>
                    <a:pt x="133" y="97"/>
                    <a:pt x="133" y="97"/>
                    <a:pt x="133" y="97"/>
                  </a:cubicBezTo>
                  <a:cubicBezTo>
                    <a:pt x="137" y="93"/>
                    <a:pt x="142" y="93"/>
                    <a:pt x="147" y="97"/>
                  </a:cubicBezTo>
                  <a:cubicBezTo>
                    <a:pt x="147" y="97"/>
                    <a:pt x="147" y="97"/>
                    <a:pt x="147" y="97"/>
                  </a:cubicBezTo>
                  <a:cubicBezTo>
                    <a:pt x="147" y="96"/>
                    <a:pt x="146" y="95"/>
                    <a:pt x="146" y="94"/>
                  </a:cubicBezTo>
                  <a:cubicBezTo>
                    <a:pt x="145" y="93"/>
                    <a:pt x="143" y="93"/>
                    <a:pt x="142" y="93"/>
                  </a:cubicBezTo>
                  <a:cubicBezTo>
                    <a:pt x="139" y="93"/>
                    <a:pt x="136" y="94"/>
                    <a:pt x="133" y="96"/>
                  </a:cubicBezTo>
                  <a:cubicBezTo>
                    <a:pt x="130" y="97"/>
                    <a:pt x="128" y="98"/>
                    <a:pt x="126" y="98"/>
                  </a:cubicBezTo>
                  <a:close/>
                  <a:moveTo>
                    <a:pt x="88" y="12"/>
                  </a:moveTo>
                  <a:cubicBezTo>
                    <a:pt x="90" y="11"/>
                    <a:pt x="93" y="10"/>
                    <a:pt x="95" y="9"/>
                  </a:cubicBezTo>
                  <a:cubicBezTo>
                    <a:pt x="98" y="8"/>
                    <a:pt x="100" y="8"/>
                    <a:pt x="101" y="7"/>
                  </a:cubicBezTo>
                  <a:cubicBezTo>
                    <a:pt x="101" y="7"/>
                    <a:pt x="101" y="6"/>
                    <a:pt x="101" y="6"/>
                  </a:cubicBezTo>
                  <a:cubicBezTo>
                    <a:pt x="99" y="7"/>
                    <a:pt x="97" y="8"/>
                    <a:pt x="95" y="9"/>
                  </a:cubicBezTo>
                  <a:cubicBezTo>
                    <a:pt x="92" y="10"/>
                    <a:pt x="89" y="11"/>
                    <a:pt x="88" y="12"/>
                  </a:cubicBezTo>
                  <a:close/>
                  <a:moveTo>
                    <a:pt x="56" y="21"/>
                  </a:moveTo>
                  <a:cubicBezTo>
                    <a:pt x="55" y="21"/>
                    <a:pt x="54" y="21"/>
                    <a:pt x="53" y="20"/>
                  </a:cubicBezTo>
                  <a:cubicBezTo>
                    <a:pt x="49" y="19"/>
                    <a:pt x="45" y="19"/>
                    <a:pt x="40" y="19"/>
                  </a:cubicBezTo>
                  <a:cubicBezTo>
                    <a:pt x="39" y="19"/>
                    <a:pt x="37" y="19"/>
                    <a:pt x="35" y="19"/>
                  </a:cubicBezTo>
                  <a:cubicBezTo>
                    <a:pt x="37" y="20"/>
                    <a:pt x="38" y="20"/>
                    <a:pt x="40" y="20"/>
                  </a:cubicBezTo>
                  <a:cubicBezTo>
                    <a:pt x="44" y="21"/>
                    <a:pt x="47" y="22"/>
                    <a:pt x="50" y="22"/>
                  </a:cubicBezTo>
                  <a:cubicBezTo>
                    <a:pt x="52" y="22"/>
                    <a:pt x="54" y="22"/>
                    <a:pt x="56" y="21"/>
                  </a:cubicBezTo>
                  <a:close/>
                  <a:moveTo>
                    <a:pt x="141" y="27"/>
                  </a:moveTo>
                  <a:cubicBezTo>
                    <a:pt x="141" y="26"/>
                    <a:pt x="141" y="26"/>
                    <a:pt x="140" y="25"/>
                  </a:cubicBezTo>
                  <a:cubicBezTo>
                    <a:pt x="141" y="26"/>
                    <a:pt x="141" y="27"/>
                    <a:pt x="141" y="27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40"/>
                    <a:pt x="136" y="48"/>
                    <a:pt x="132" y="56"/>
                  </a:cubicBezTo>
                  <a:cubicBezTo>
                    <a:pt x="128" y="64"/>
                    <a:pt x="123" y="72"/>
                    <a:pt x="123" y="84"/>
                  </a:cubicBezTo>
                  <a:cubicBezTo>
                    <a:pt x="125" y="77"/>
                    <a:pt x="128" y="71"/>
                    <a:pt x="131" y="66"/>
                  </a:cubicBezTo>
                  <a:cubicBezTo>
                    <a:pt x="138" y="54"/>
                    <a:pt x="144" y="43"/>
                    <a:pt x="141" y="27"/>
                  </a:cubicBezTo>
                  <a:close/>
                  <a:moveTo>
                    <a:pt x="145" y="98"/>
                  </a:moveTo>
                  <a:cubicBezTo>
                    <a:pt x="142" y="95"/>
                    <a:pt x="139" y="95"/>
                    <a:pt x="136" y="96"/>
                  </a:cubicBezTo>
                  <a:cubicBezTo>
                    <a:pt x="138" y="96"/>
                    <a:pt x="140" y="97"/>
                    <a:pt x="141" y="97"/>
                  </a:cubicBezTo>
                  <a:cubicBezTo>
                    <a:pt x="143" y="98"/>
                    <a:pt x="144" y="98"/>
                    <a:pt x="145" y="98"/>
                  </a:cubicBezTo>
                  <a:close/>
                  <a:moveTo>
                    <a:pt x="132" y="100"/>
                  </a:moveTo>
                  <a:cubicBezTo>
                    <a:pt x="142" y="100"/>
                    <a:pt x="142" y="100"/>
                    <a:pt x="142" y="100"/>
                  </a:cubicBezTo>
                  <a:cubicBezTo>
                    <a:pt x="143" y="100"/>
                    <a:pt x="143" y="100"/>
                    <a:pt x="143" y="100"/>
                  </a:cubicBezTo>
                  <a:cubicBezTo>
                    <a:pt x="146" y="102"/>
                    <a:pt x="146" y="108"/>
                    <a:pt x="146" y="113"/>
                  </a:cubicBezTo>
                  <a:cubicBezTo>
                    <a:pt x="146" y="114"/>
                    <a:pt x="146" y="114"/>
                    <a:pt x="146" y="114"/>
                  </a:cubicBezTo>
                  <a:cubicBezTo>
                    <a:pt x="145" y="114"/>
                    <a:pt x="145" y="114"/>
                    <a:pt x="145" y="114"/>
                  </a:cubicBezTo>
                  <a:cubicBezTo>
                    <a:pt x="138" y="115"/>
                    <a:pt x="132" y="112"/>
                    <a:pt x="130" y="108"/>
                  </a:cubicBezTo>
                  <a:cubicBezTo>
                    <a:pt x="129" y="105"/>
                    <a:pt x="129" y="102"/>
                    <a:pt x="132" y="100"/>
                  </a:cubicBezTo>
                  <a:close/>
                  <a:moveTo>
                    <a:pt x="142" y="101"/>
                  </a:moveTo>
                  <a:cubicBezTo>
                    <a:pt x="133" y="101"/>
                    <a:pt x="133" y="101"/>
                    <a:pt x="133" y="101"/>
                  </a:cubicBezTo>
                  <a:cubicBezTo>
                    <a:pt x="131" y="103"/>
                    <a:pt x="130" y="105"/>
                    <a:pt x="131" y="107"/>
                  </a:cubicBezTo>
                  <a:cubicBezTo>
                    <a:pt x="133" y="111"/>
                    <a:pt x="138" y="113"/>
                    <a:pt x="144" y="112"/>
                  </a:cubicBezTo>
                  <a:cubicBezTo>
                    <a:pt x="145" y="106"/>
                    <a:pt x="144" y="103"/>
                    <a:pt x="142" y="10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33" name="Полилиния 51"/>
            <p:cNvSpPr>
              <a:spLocks noEditPoints="1"/>
            </p:cNvSpPr>
            <p:nvPr/>
          </p:nvSpPr>
          <p:spPr bwMode="auto">
            <a:xfrm>
              <a:off x="4205288" y="5753100"/>
              <a:ext cx="303213" cy="344488"/>
            </a:xfrm>
            <a:custGeom>
              <a:avLst/>
              <a:gdLst>
                <a:gd name="T0" fmla="*/ 47 w 135"/>
                <a:gd name="T1" fmla="*/ 133 h 153"/>
                <a:gd name="T2" fmla="*/ 91 w 135"/>
                <a:gd name="T3" fmla="*/ 114 h 153"/>
                <a:gd name="T4" fmla="*/ 47 w 135"/>
                <a:gd name="T5" fmla="*/ 138 h 153"/>
                <a:gd name="T6" fmla="*/ 0 w 135"/>
                <a:gd name="T7" fmla="*/ 124 h 153"/>
                <a:gd name="T8" fmla="*/ 4 w 135"/>
                <a:gd name="T9" fmla="*/ 133 h 153"/>
                <a:gd name="T10" fmla="*/ 97 w 135"/>
                <a:gd name="T11" fmla="*/ 109 h 153"/>
                <a:gd name="T12" fmla="*/ 100 w 135"/>
                <a:gd name="T13" fmla="*/ 94 h 153"/>
                <a:gd name="T14" fmla="*/ 125 w 135"/>
                <a:gd name="T15" fmla="*/ 22 h 153"/>
                <a:gd name="T16" fmla="*/ 101 w 135"/>
                <a:gd name="T17" fmla="*/ 15 h 153"/>
                <a:gd name="T18" fmla="*/ 114 w 135"/>
                <a:gd name="T19" fmla="*/ 5 h 153"/>
                <a:gd name="T20" fmla="*/ 132 w 135"/>
                <a:gd name="T21" fmla="*/ 30 h 153"/>
                <a:gd name="T22" fmla="*/ 107 w 135"/>
                <a:gd name="T23" fmla="*/ 106 h 153"/>
                <a:gd name="T24" fmla="*/ 100 w 135"/>
                <a:gd name="T25" fmla="*/ 137 h 153"/>
                <a:gd name="T26" fmla="*/ 95 w 135"/>
                <a:gd name="T27" fmla="*/ 113 h 153"/>
                <a:gd name="T28" fmla="*/ 47 w 135"/>
                <a:gd name="T29" fmla="*/ 133 h 153"/>
                <a:gd name="T30" fmla="*/ 102 w 135"/>
                <a:gd name="T31" fmla="*/ 107 h 153"/>
                <a:gd name="T32" fmla="*/ 128 w 135"/>
                <a:gd name="T33" fmla="*/ 36 h 153"/>
                <a:gd name="T34" fmla="*/ 102 w 135"/>
                <a:gd name="T35" fmla="*/ 107 h 153"/>
                <a:gd name="T36" fmla="*/ 114 w 135"/>
                <a:gd name="T37" fmla="*/ 110 h 153"/>
                <a:gd name="T38" fmla="*/ 118 w 135"/>
                <a:gd name="T39" fmla="*/ 128 h 153"/>
                <a:gd name="T40" fmla="*/ 114 w 135"/>
                <a:gd name="T41" fmla="*/ 110 h 153"/>
                <a:gd name="T42" fmla="*/ 104 w 135"/>
                <a:gd name="T43" fmla="*/ 110 h 153"/>
                <a:gd name="T44" fmla="*/ 102 w 135"/>
                <a:gd name="T45" fmla="*/ 131 h 153"/>
                <a:gd name="T46" fmla="*/ 115 w 135"/>
                <a:gd name="T47" fmla="*/ 133 h 153"/>
                <a:gd name="T48" fmla="*/ 104 w 135"/>
                <a:gd name="T49" fmla="*/ 110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35" h="153">
                  <a:moveTo>
                    <a:pt x="47" y="133"/>
                  </a:moveTo>
                  <a:cubicBezTo>
                    <a:pt x="62" y="133"/>
                    <a:pt x="76" y="119"/>
                    <a:pt x="91" y="114"/>
                  </a:cubicBezTo>
                  <a:cubicBezTo>
                    <a:pt x="82" y="120"/>
                    <a:pt x="63" y="134"/>
                    <a:pt x="47" y="138"/>
                  </a:cubicBezTo>
                  <a:cubicBezTo>
                    <a:pt x="28" y="143"/>
                    <a:pt x="0" y="144"/>
                    <a:pt x="0" y="124"/>
                  </a:cubicBezTo>
                  <a:cubicBezTo>
                    <a:pt x="6" y="123"/>
                    <a:pt x="1" y="132"/>
                    <a:pt x="4" y="133"/>
                  </a:cubicBezTo>
                  <a:cubicBezTo>
                    <a:pt x="38" y="148"/>
                    <a:pt x="65" y="113"/>
                    <a:pt x="97" y="109"/>
                  </a:cubicBezTo>
                  <a:cubicBezTo>
                    <a:pt x="98" y="104"/>
                    <a:pt x="100" y="100"/>
                    <a:pt x="100" y="94"/>
                  </a:cubicBezTo>
                  <a:cubicBezTo>
                    <a:pt x="109" y="85"/>
                    <a:pt x="131" y="46"/>
                    <a:pt x="125" y="22"/>
                  </a:cubicBezTo>
                  <a:cubicBezTo>
                    <a:pt x="123" y="12"/>
                    <a:pt x="109" y="0"/>
                    <a:pt x="101" y="15"/>
                  </a:cubicBezTo>
                  <a:cubicBezTo>
                    <a:pt x="97" y="9"/>
                    <a:pt x="107" y="4"/>
                    <a:pt x="114" y="5"/>
                  </a:cubicBezTo>
                  <a:cubicBezTo>
                    <a:pt x="125" y="6"/>
                    <a:pt x="131" y="18"/>
                    <a:pt x="132" y="30"/>
                  </a:cubicBezTo>
                  <a:cubicBezTo>
                    <a:pt x="135" y="56"/>
                    <a:pt x="111" y="90"/>
                    <a:pt x="107" y="106"/>
                  </a:cubicBezTo>
                  <a:cubicBezTo>
                    <a:pt x="133" y="105"/>
                    <a:pt x="126" y="153"/>
                    <a:pt x="100" y="137"/>
                  </a:cubicBezTo>
                  <a:cubicBezTo>
                    <a:pt x="97" y="130"/>
                    <a:pt x="98" y="120"/>
                    <a:pt x="95" y="113"/>
                  </a:cubicBezTo>
                  <a:cubicBezTo>
                    <a:pt x="78" y="113"/>
                    <a:pt x="63" y="127"/>
                    <a:pt x="47" y="133"/>
                  </a:cubicBezTo>
                  <a:close/>
                  <a:moveTo>
                    <a:pt x="102" y="107"/>
                  </a:moveTo>
                  <a:cubicBezTo>
                    <a:pt x="112" y="84"/>
                    <a:pt x="130" y="63"/>
                    <a:pt x="128" y="36"/>
                  </a:cubicBezTo>
                  <a:cubicBezTo>
                    <a:pt x="126" y="65"/>
                    <a:pt x="105" y="83"/>
                    <a:pt x="102" y="107"/>
                  </a:cubicBezTo>
                  <a:close/>
                  <a:moveTo>
                    <a:pt x="114" y="110"/>
                  </a:moveTo>
                  <a:cubicBezTo>
                    <a:pt x="117" y="118"/>
                    <a:pt x="121" y="121"/>
                    <a:pt x="118" y="128"/>
                  </a:cubicBezTo>
                  <a:cubicBezTo>
                    <a:pt x="128" y="125"/>
                    <a:pt x="119" y="112"/>
                    <a:pt x="114" y="110"/>
                  </a:cubicBezTo>
                  <a:close/>
                  <a:moveTo>
                    <a:pt x="104" y="110"/>
                  </a:moveTo>
                  <a:cubicBezTo>
                    <a:pt x="100" y="114"/>
                    <a:pt x="100" y="125"/>
                    <a:pt x="102" y="131"/>
                  </a:cubicBezTo>
                  <a:cubicBezTo>
                    <a:pt x="108" y="132"/>
                    <a:pt x="110" y="135"/>
                    <a:pt x="115" y="133"/>
                  </a:cubicBezTo>
                  <a:cubicBezTo>
                    <a:pt x="120" y="121"/>
                    <a:pt x="114" y="111"/>
                    <a:pt x="104" y="11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34" name="Полилиния 52"/>
            <p:cNvSpPr>
              <a:spLocks noEditPoints="1"/>
            </p:cNvSpPr>
            <p:nvPr/>
          </p:nvSpPr>
          <p:spPr bwMode="auto">
            <a:xfrm>
              <a:off x="4202113" y="5762625"/>
              <a:ext cx="306388" cy="311150"/>
            </a:xfrm>
            <a:custGeom>
              <a:avLst/>
              <a:gdLst>
                <a:gd name="T0" fmla="*/ 0 w 136"/>
                <a:gd name="T1" fmla="*/ 120 h 138"/>
                <a:gd name="T2" fmla="*/ 4 w 136"/>
                <a:gd name="T3" fmla="*/ 120 h 138"/>
                <a:gd name="T4" fmla="*/ 23 w 136"/>
                <a:gd name="T5" fmla="*/ 132 h 138"/>
                <a:gd name="T6" fmla="*/ 97 w 136"/>
                <a:gd name="T7" fmla="*/ 104 h 138"/>
                <a:gd name="T8" fmla="*/ 100 w 136"/>
                <a:gd name="T9" fmla="*/ 90 h 138"/>
                <a:gd name="T10" fmla="*/ 103 w 136"/>
                <a:gd name="T11" fmla="*/ 11 h 138"/>
                <a:gd name="T12" fmla="*/ 101 w 136"/>
                <a:gd name="T13" fmla="*/ 6 h 138"/>
                <a:gd name="T14" fmla="*/ 134 w 136"/>
                <a:gd name="T15" fmla="*/ 26 h 138"/>
                <a:gd name="T16" fmla="*/ 125 w 136"/>
                <a:gd name="T17" fmla="*/ 119 h 138"/>
                <a:gd name="T18" fmla="*/ 100 w 136"/>
                <a:gd name="T19" fmla="*/ 133 h 138"/>
                <a:gd name="T20" fmla="*/ 96 w 136"/>
                <a:gd name="T21" fmla="*/ 110 h 138"/>
                <a:gd name="T22" fmla="*/ 87 w 136"/>
                <a:gd name="T23" fmla="*/ 115 h 138"/>
                <a:gd name="T24" fmla="*/ 5 w 136"/>
                <a:gd name="T25" fmla="*/ 129 h 138"/>
                <a:gd name="T26" fmla="*/ 48 w 136"/>
                <a:gd name="T27" fmla="*/ 134 h 138"/>
                <a:gd name="T28" fmla="*/ 48 w 136"/>
                <a:gd name="T29" fmla="*/ 129 h 138"/>
                <a:gd name="T30" fmla="*/ 65 w 136"/>
                <a:gd name="T31" fmla="*/ 120 h 138"/>
                <a:gd name="T32" fmla="*/ 97 w 136"/>
                <a:gd name="T33" fmla="*/ 108 h 138"/>
                <a:gd name="T34" fmla="*/ 97 w 136"/>
                <a:gd name="T35" fmla="*/ 109 h 138"/>
                <a:gd name="T36" fmla="*/ 111 w 136"/>
                <a:gd name="T37" fmla="*/ 135 h 138"/>
                <a:gd name="T38" fmla="*/ 118 w 136"/>
                <a:gd name="T39" fmla="*/ 125 h 138"/>
                <a:gd name="T40" fmla="*/ 117 w 136"/>
                <a:gd name="T41" fmla="*/ 129 h 138"/>
                <a:gd name="T42" fmla="*/ 108 w 136"/>
                <a:gd name="T43" fmla="*/ 129 h 138"/>
                <a:gd name="T44" fmla="*/ 103 w 136"/>
                <a:gd name="T45" fmla="*/ 128 h 138"/>
                <a:gd name="T46" fmla="*/ 105 w 136"/>
                <a:gd name="T47" fmla="*/ 105 h 138"/>
                <a:gd name="T48" fmla="*/ 118 w 136"/>
                <a:gd name="T49" fmla="*/ 124 h 138"/>
                <a:gd name="T50" fmla="*/ 114 w 136"/>
                <a:gd name="T51" fmla="*/ 105 h 138"/>
                <a:gd name="T52" fmla="*/ 108 w 136"/>
                <a:gd name="T53" fmla="*/ 102 h 138"/>
                <a:gd name="T54" fmla="*/ 115 w 136"/>
                <a:gd name="T55" fmla="*/ 82 h 138"/>
                <a:gd name="T56" fmla="*/ 102 w 136"/>
                <a:gd name="T57" fmla="*/ 7 h 138"/>
                <a:gd name="T58" fmla="*/ 127 w 136"/>
                <a:gd name="T59" fmla="*/ 18 h 138"/>
                <a:gd name="T60" fmla="*/ 98 w 136"/>
                <a:gd name="T61" fmla="*/ 105 h 138"/>
                <a:gd name="T62" fmla="*/ 23 w 136"/>
                <a:gd name="T63" fmla="*/ 133 h 138"/>
                <a:gd name="T64" fmla="*/ 104 w 136"/>
                <a:gd name="T65" fmla="*/ 127 h 138"/>
                <a:gd name="T66" fmla="*/ 115 w 136"/>
                <a:gd name="T67" fmla="*/ 113 h 138"/>
                <a:gd name="T68" fmla="*/ 89 w 136"/>
                <a:gd name="T69" fmla="*/ 110 h 138"/>
                <a:gd name="T70" fmla="*/ 74 w 136"/>
                <a:gd name="T71" fmla="*/ 118 h 138"/>
                <a:gd name="T72" fmla="*/ 4 w 136"/>
                <a:gd name="T73" fmla="*/ 127 h 138"/>
                <a:gd name="T74" fmla="*/ 2 w 136"/>
                <a:gd name="T75" fmla="*/ 121 h 138"/>
                <a:gd name="T76" fmla="*/ 120 w 136"/>
                <a:gd name="T77" fmla="*/ 123 h 138"/>
                <a:gd name="T78" fmla="*/ 102 w 136"/>
                <a:gd name="T79" fmla="*/ 108 h 138"/>
                <a:gd name="T80" fmla="*/ 128 w 136"/>
                <a:gd name="T81" fmla="*/ 32 h 138"/>
                <a:gd name="T82" fmla="*/ 104 w 136"/>
                <a:gd name="T83" fmla="*/ 103 h 138"/>
                <a:gd name="T84" fmla="*/ 116 w 136"/>
                <a:gd name="T85" fmla="*/ 72 h 138"/>
                <a:gd name="T86" fmla="*/ 128 w 136"/>
                <a:gd name="T87" fmla="*/ 44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36" h="138">
                  <a:moveTo>
                    <a:pt x="26" y="138"/>
                  </a:moveTo>
                  <a:cubicBezTo>
                    <a:pt x="16" y="138"/>
                    <a:pt x="9" y="136"/>
                    <a:pt x="5" y="131"/>
                  </a:cubicBezTo>
                  <a:cubicBezTo>
                    <a:pt x="2" y="129"/>
                    <a:pt x="0" y="125"/>
                    <a:pt x="0" y="120"/>
                  </a:cubicBezTo>
                  <a:cubicBezTo>
                    <a:pt x="0" y="120"/>
                    <a:pt x="0" y="120"/>
                    <a:pt x="0" y="120"/>
                  </a:cubicBezTo>
                  <a:cubicBezTo>
                    <a:pt x="1" y="119"/>
                    <a:pt x="1" y="119"/>
                    <a:pt x="1" y="119"/>
                  </a:cubicBezTo>
                  <a:cubicBezTo>
                    <a:pt x="2" y="119"/>
                    <a:pt x="3" y="119"/>
                    <a:pt x="4" y="120"/>
                  </a:cubicBezTo>
                  <a:cubicBezTo>
                    <a:pt x="5" y="121"/>
                    <a:pt x="5" y="123"/>
                    <a:pt x="5" y="124"/>
                  </a:cubicBezTo>
                  <a:cubicBezTo>
                    <a:pt x="5" y="126"/>
                    <a:pt x="5" y="128"/>
                    <a:pt x="6" y="128"/>
                  </a:cubicBezTo>
                  <a:cubicBezTo>
                    <a:pt x="11" y="131"/>
                    <a:pt x="17" y="132"/>
                    <a:pt x="23" y="132"/>
                  </a:cubicBezTo>
                  <a:cubicBezTo>
                    <a:pt x="37" y="132"/>
                    <a:pt x="49" y="125"/>
                    <a:pt x="63" y="118"/>
                  </a:cubicBezTo>
                  <a:cubicBezTo>
                    <a:pt x="74" y="112"/>
                    <a:pt x="85" y="106"/>
                    <a:pt x="97" y="104"/>
                  </a:cubicBezTo>
                  <a:cubicBezTo>
                    <a:pt x="97" y="104"/>
                    <a:pt x="97" y="104"/>
                    <a:pt x="97" y="104"/>
                  </a:cubicBezTo>
                  <a:cubicBezTo>
                    <a:pt x="99" y="100"/>
                    <a:pt x="100" y="96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9" y="81"/>
                    <a:pt x="132" y="42"/>
                    <a:pt x="125" y="18"/>
                  </a:cubicBezTo>
                  <a:cubicBezTo>
                    <a:pt x="124" y="12"/>
                    <a:pt x="117" y="4"/>
                    <a:pt x="111" y="4"/>
                  </a:cubicBezTo>
                  <a:cubicBezTo>
                    <a:pt x="108" y="4"/>
                    <a:pt x="105" y="7"/>
                    <a:pt x="103" y="11"/>
                  </a:cubicBezTo>
                  <a:cubicBezTo>
                    <a:pt x="102" y="12"/>
                    <a:pt x="102" y="12"/>
                    <a:pt x="102" y="12"/>
                  </a:cubicBezTo>
                  <a:cubicBezTo>
                    <a:pt x="101" y="11"/>
                    <a:pt x="101" y="11"/>
                    <a:pt x="101" y="11"/>
                  </a:cubicBezTo>
                  <a:cubicBezTo>
                    <a:pt x="100" y="9"/>
                    <a:pt x="100" y="8"/>
                    <a:pt x="101" y="6"/>
                  </a:cubicBezTo>
                  <a:cubicBezTo>
                    <a:pt x="103" y="2"/>
                    <a:pt x="109" y="0"/>
                    <a:pt x="114" y="0"/>
                  </a:cubicBezTo>
                  <a:cubicBezTo>
                    <a:pt x="114" y="0"/>
                    <a:pt x="114" y="0"/>
                    <a:pt x="115" y="0"/>
                  </a:cubicBezTo>
                  <a:cubicBezTo>
                    <a:pt x="127" y="1"/>
                    <a:pt x="133" y="14"/>
                    <a:pt x="134" y="26"/>
                  </a:cubicBezTo>
                  <a:cubicBezTo>
                    <a:pt x="136" y="44"/>
                    <a:pt x="125" y="66"/>
                    <a:pt x="117" y="83"/>
                  </a:cubicBezTo>
                  <a:cubicBezTo>
                    <a:pt x="113" y="90"/>
                    <a:pt x="110" y="96"/>
                    <a:pt x="109" y="101"/>
                  </a:cubicBezTo>
                  <a:cubicBezTo>
                    <a:pt x="120" y="101"/>
                    <a:pt x="125" y="110"/>
                    <a:pt x="125" y="119"/>
                  </a:cubicBezTo>
                  <a:cubicBezTo>
                    <a:pt x="125" y="128"/>
                    <a:pt x="120" y="137"/>
                    <a:pt x="111" y="137"/>
                  </a:cubicBezTo>
                  <a:cubicBezTo>
                    <a:pt x="107" y="137"/>
                    <a:pt x="104" y="136"/>
                    <a:pt x="100" y="134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98" y="130"/>
                    <a:pt x="98" y="125"/>
                    <a:pt x="97" y="120"/>
                  </a:cubicBezTo>
                  <a:cubicBezTo>
                    <a:pt x="97" y="116"/>
                    <a:pt x="97" y="113"/>
                    <a:pt x="96" y="110"/>
                  </a:cubicBezTo>
                  <a:cubicBezTo>
                    <a:pt x="95" y="110"/>
                    <a:pt x="95" y="110"/>
                    <a:pt x="94" y="110"/>
                  </a:cubicBezTo>
                  <a:cubicBezTo>
                    <a:pt x="92" y="111"/>
                    <a:pt x="92" y="111"/>
                    <a:pt x="92" y="111"/>
                  </a:cubicBezTo>
                  <a:cubicBezTo>
                    <a:pt x="91" y="112"/>
                    <a:pt x="89" y="113"/>
                    <a:pt x="87" y="115"/>
                  </a:cubicBezTo>
                  <a:cubicBezTo>
                    <a:pt x="77" y="121"/>
                    <a:pt x="61" y="132"/>
                    <a:pt x="48" y="135"/>
                  </a:cubicBezTo>
                  <a:cubicBezTo>
                    <a:pt x="41" y="137"/>
                    <a:pt x="33" y="138"/>
                    <a:pt x="26" y="138"/>
                  </a:cubicBezTo>
                  <a:close/>
                  <a:moveTo>
                    <a:pt x="5" y="129"/>
                  </a:moveTo>
                  <a:cubicBezTo>
                    <a:pt x="5" y="130"/>
                    <a:pt x="5" y="130"/>
                    <a:pt x="6" y="130"/>
                  </a:cubicBezTo>
                  <a:cubicBezTo>
                    <a:pt x="10" y="134"/>
                    <a:pt x="17" y="137"/>
                    <a:pt x="26" y="137"/>
                  </a:cubicBezTo>
                  <a:cubicBezTo>
                    <a:pt x="33" y="137"/>
                    <a:pt x="41" y="135"/>
                    <a:pt x="48" y="134"/>
                  </a:cubicBezTo>
                  <a:cubicBezTo>
                    <a:pt x="61" y="130"/>
                    <a:pt x="76" y="120"/>
                    <a:pt x="86" y="114"/>
                  </a:cubicBezTo>
                  <a:cubicBezTo>
                    <a:pt x="82" y="115"/>
                    <a:pt x="78" y="117"/>
                    <a:pt x="75" y="119"/>
                  </a:cubicBezTo>
                  <a:cubicBezTo>
                    <a:pt x="66" y="124"/>
                    <a:pt x="57" y="129"/>
                    <a:pt x="48" y="129"/>
                  </a:cubicBezTo>
                  <a:cubicBezTo>
                    <a:pt x="44" y="129"/>
                    <a:pt x="44" y="129"/>
                    <a:pt x="44" y="129"/>
                  </a:cubicBezTo>
                  <a:cubicBezTo>
                    <a:pt x="48" y="128"/>
                    <a:pt x="48" y="128"/>
                    <a:pt x="48" y="128"/>
                  </a:cubicBezTo>
                  <a:cubicBezTo>
                    <a:pt x="54" y="126"/>
                    <a:pt x="59" y="123"/>
                    <a:pt x="65" y="120"/>
                  </a:cubicBezTo>
                  <a:cubicBezTo>
                    <a:pt x="75" y="114"/>
                    <a:pt x="85" y="108"/>
                    <a:pt x="96" y="108"/>
                  </a:cubicBezTo>
                  <a:cubicBezTo>
                    <a:pt x="96" y="108"/>
                    <a:pt x="96" y="108"/>
                    <a:pt x="96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9"/>
                    <a:pt x="97" y="109"/>
                    <a:pt x="97" y="109"/>
                  </a:cubicBezTo>
                  <a:cubicBezTo>
                    <a:pt x="98" y="112"/>
                    <a:pt x="99" y="116"/>
                    <a:pt x="99" y="120"/>
                  </a:cubicBezTo>
                  <a:cubicBezTo>
                    <a:pt x="99" y="124"/>
                    <a:pt x="100" y="129"/>
                    <a:pt x="101" y="132"/>
                  </a:cubicBezTo>
                  <a:cubicBezTo>
                    <a:pt x="104" y="134"/>
                    <a:pt x="108" y="135"/>
                    <a:pt x="111" y="135"/>
                  </a:cubicBezTo>
                  <a:cubicBezTo>
                    <a:pt x="118" y="135"/>
                    <a:pt x="122" y="129"/>
                    <a:pt x="123" y="123"/>
                  </a:cubicBezTo>
                  <a:cubicBezTo>
                    <a:pt x="122" y="124"/>
                    <a:pt x="121" y="125"/>
                    <a:pt x="119" y="125"/>
                  </a:cubicBezTo>
                  <a:cubicBezTo>
                    <a:pt x="118" y="125"/>
                    <a:pt x="118" y="125"/>
                    <a:pt x="118" y="125"/>
                  </a:cubicBezTo>
                  <a:cubicBezTo>
                    <a:pt x="118" y="127"/>
                    <a:pt x="117" y="128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5" y="130"/>
                    <a:pt x="114" y="130"/>
                    <a:pt x="113" y="130"/>
                  </a:cubicBezTo>
                  <a:cubicBezTo>
                    <a:pt x="113" y="130"/>
                    <a:pt x="113" y="130"/>
                    <a:pt x="113" y="130"/>
                  </a:cubicBezTo>
                  <a:cubicBezTo>
                    <a:pt x="111" y="130"/>
                    <a:pt x="109" y="130"/>
                    <a:pt x="108" y="129"/>
                  </a:cubicBezTo>
                  <a:cubicBezTo>
                    <a:pt x="106" y="129"/>
                    <a:pt x="105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0" y="122"/>
                    <a:pt x="100" y="110"/>
                    <a:pt x="104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10" y="106"/>
                    <a:pt x="114" y="108"/>
                    <a:pt x="116" y="112"/>
                  </a:cubicBezTo>
                  <a:cubicBezTo>
                    <a:pt x="118" y="116"/>
                    <a:pt x="119" y="120"/>
                    <a:pt x="118" y="124"/>
                  </a:cubicBezTo>
                  <a:cubicBezTo>
                    <a:pt x="118" y="124"/>
                    <a:pt x="118" y="124"/>
                    <a:pt x="118" y="124"/>
                  </a:cubicBezTo>
                  <a:cubicBezTo>
                    <a:pt x="121" y="119"/>
                    <a:pt x="119" y="116"/>
                    <a:pt x="117" y="112"/>
                  </a:cubicBezTo>
                  <a:cubicBezTo>
                    <a:pt x="116" y="110"/>
                    <a:pt x="115" y="109"/>
                    <a:pt x="114" y="106"/>
                  </a:cubicBezTo>
                  <a:cubicBezTo>
                    <a:pt x="114" y="105"/>
                    <a:pt x="114" y="105"/>
                    <a:pt x="114" y="105"/>
                  </a:cubicBezTo>
                  <a:cubicBezTo>
                    <a:pt x="115" y="105"/>
                    <a:pt x="115" y="105"/>
                    <a:pt x="115" y="105"/>
                  </a:cubicBezTo>
                  <a:cubicBezTo>
                    <a:pt x="117" y="106"/>
                    <a:pt x="121" y="109"/>
                    <a:pt x="123" y="113"/>
                  </a:cubicBezTo>
                  <a:cubicBezTo>
                    <a:pt x="121" y="107"/>
                    <a:pt x="116" y="102"/>
                    <a:pt x="108" y="102"/>
                  </a:cubicBezTo>
                  <a:cubicBezTo>
                    <a:pt x="107" y="102"/>
                    <a:pt x="107" y="102"/>
                    <a:pt x="107" y="102"/>
                  </a:cubicBezTo>
                  <a:cubicBezTo>
                    <a:pt x="107" y="101"/>
                    <a:pt x="107" y="101"/>
                    <a:pt x="107" y="101"/>
                  </a:cubicBezTo>
                  <a:cubicBezTo>
                    <a:pt x="108" y="97"/>
                    <a:pt x="112" y="90"/>
                    <a:pt x="115" y="82"/>
                  </a:cubicBezTo>
                  <a:cubicBezTo>
                    <a:pt x="124" y="65"/>
                    <a:pt x="134" y="44"/>
                    <a:pt x="133" y="26"/>
                  </a:cubicBezTo>
                  <a:cubicBezTo>
                    <a:pt x="131" y="15"/>
                    <a:pt x="126" y="3"/>
                    <a:pt x="115" y="2"/>
                  </a:cubicBezTo>
                  <a:cubicBezTo>
                    <a:pt x="110" y="1"/>
                    <a:pt x="104" y="4"/>
                    <a:pt x="102" y="7"/>
                  </a:cubicBezTo>
                  <a:cubicBezTo>
                    <a:pt x="102" y="7"/>
                    <a:pt x="102" y="8"/>
                    <a:pt x="102" y="9"/>
                  </a:cubicBezTo>
                  <a:cubicBezTo>
                    <a:pt x="105" y="4"/>
                    <a:pt x="109" y="3"/>
                    <a:pt x="111" y="3"/>
                  </a:cubicBezTo>
                  <a:cubicBezTo>
                    <a:pt x="118" y="3"/>
                    <a:pt x="125" y="11"/>
                    <a:pt x="127" y="18"/>
                  </a:cubicBezTo>
                  <a:cubicBezTo>
                    <a:pt x="133" y="42"/>
                    <a:pt x="110" y="81"/>
                    <a:pt x="101" y="91"/>
                  </a:cubicBezTo>
                  <a:cubicBezTo>
                    <a:pt x="102" y="96"/>
                    <a:pt x="100" y="100"/>
                    <a:pt x="99" y="104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86" y="107"/>
                    <a:pt x="75" y="113"/>
                    <a:pt x="64" y="119"/>
                  </a:cubicBezTo>
                  <a:cubicBezTo>
                    <a:pt x="51" y="126"/>
                    <a:pt x="37" y="133"/>
                    <a:pt x="23" y="133"/>
                  </a:cubicBezTo>
                  <a:cubicBezTo>
                    <a:pt x="17" y="133"/>
                    <a:pt x="11" y="132"/>
                    <a:pt x="5" y="129"/>
                  </a:cubicBezTo>
                  <a:cubicBezTo>
                    <a:pt x="5" y="129"/>
                    <a:pt x="5" y="129"/>
                    <a:pt x="5" y="129"/>
                  </a:cubicBezTo>
                  <a:close/>
                  <a:moveTo>
                    <a:pt x="104" y="127"/>
                  </a:moveTo>
                  <a:cubicBezTo>
                    <a:pt x="106" y="127"/>
                    <a:pt x="107" y="127"/>
                    <a:pt x="108" y="128"/>
                  </a:cubicBezTo>
                  <a:cubicBezTo>
                    <a:pt x="111" y="129"/>
                    <a:pt x="113" y="129"/>
                    <a:pt x="116" y="128"/>
                  </a:cubicBezTo>
                  <a:cubicBezTo>
                    <a:pt x="118" y="123"/>
                    <a:pt x="118" y="117"/>
                    <a:pt x="115" y="113"/>
                  </a:cubicBezTo>
                  <a:cubicBezTo>
                    <a:pt x="113" y="110"/>
                    <a:pt x="109" y="107"/>
                    <a:pt x="105" y="107"/>
                  </a:cubicBezTo>
                  <a:cubicBezTo>
                    <a:pt x="102" y="111"/>
                    <a:pt x="102" y="121"/>
                    <a:pt x="104" y="127"/>
                  </a:cubicBezTo>
                  <a:close/>
                  <a:moveTo>
                    <a:pt x="89" y="110"/>
                  </a:moveTo>
                  <a:cubicBezTo>
                    <a:pt x="81" y="112"/>
                    <a:pt x="73" y="117"/>
                    <a:pt x="65" y="121"/>
                  </a:cubicBezTo>
                  <a:cubicBezTo>
                    <a:pt x="61" y="123"/>
                    <a:pt x="57" y="125"/>
                    <a:pt x="53" y="127"/>
                  </a:cubicBezTo>
                  <a:cubicBezTo>
                    <a:pt x="60" y="126"/>
                    <a:pt x="67" y="122"/>
                    <a:pt x="74" y="118"/>
                  </a:cubicBezTo>
                  <a:cubicBezTo>
                    <a:pt x="79" y="115"/>
                    <a:pt x="84" y="112"/>
                    <a:pt x="89" y="110"/>
                  </a:cubicBezTo>
                  <a:close/>
                  <a:moveTo>
                    <a:pt x="2" y="121"/>
                  </a:moveTo>
                  <a:cubicBezTo>
                    <a:pt x="2" y="123"/>
                    <a:pt x="3" y="125"/>
                    <a:pt x="4" y="127"/>
                  </a:cubicBezTo>
                  <a:cubicBezTo>
                    <a:pt x="3" y="127"/>
                    <a:pt x="3" y="125"/>
                    <a:pt x="3" y="124"/>
                  </a:cubicBezTo>
                  <a:cubicBezTo>
                    <a:pt x="3" y="123"/>
                    <a:pt x="4" y="122"/>
                    <a:pt x="3" y="121"/>
                  </a:cubicBezTo>
                  <a:cubicBezTo>
                    <a:pt x="3" y="121"/>
                    <a:pt x="3" y="121"/>
                    <a:pt x="2" y="121"/>
                  </a:cubicBezTo>
                  <a:close/>
                  <a:moveTo>
                    <a:pt x="116" y="108"/>
                  </a:moveTo>
                  <a:cubicBezTo>
                    <a:pt x="117" y="109"/>
                    <a:pt x="118" y="110"/>
                    <a:pt x="118" y="111"/>
                  </a:cubicBezTo>
                  <a:cubicBezTo>
                    <a:pt x="120" y="115"/>
                    <a:pt x="122" y="118"/>
                    <a:pt x="120" y="123"/>
                  </a:cubicBezTo>
                  <a:cubicBezTo>
                    <a:pt x="122" y="122"/>
                    <a:pt x="123" y="121"/>
                    <a:pt x="123" y="119"/>
                  </a:cubicBezTo>
                  <a:cubicBezTo>
                    <a:pt x="123" y="115"/>
                    <a:pt x="119" y="110"/>
                    <a:pt x="116" y="108"/>
                  </a:cubicBezTo>
                  <a:close/>
                  <a:moveTo>
                    <a:pt x="102" y="108"/>
                  </a:moveTo>
                  <a:cubicBezTo>
                    <a:pt x="103" y="103"/>
                    <a:pt x="103" y="103"/>
                    <a:pt x="103" y="103"/>
                  </a:cubicBezTo>
                  <a:cubicBezTo>
                    <a:pt x="104" y="92"/>
                    <a:pt x="109" y="82"/>
                    <a:pt x="114" y="72"/>
                  </a:cubicBezTo>
                  <a:cubicBezTo>
                    <a:pt x="121" y="60"/>
                    <a:pt x="127" y="47"/>
                    <a:pt x="128" y="32"/>
                  </a:cubicBezTo>
                  <a:cubicBezTo>
                    <a:pt x="130" y="32"/>
                    <a:pt x="130" y="32"/>
                    <a:pt x="130" y="32"/>
                  </a:cubicBezTo>
                  <a:cubicBezTo>
                    <a:pt x="131" y="51"/>
                    <a:pt x="122" y="68"/>
                    <a:pt x="114" y="84"/>
                  </a:cubicBezTo>
                  <a:cubicBezTo>
                    <a:pt x="110" y="90"/>
                    <a:pt x="107" y="97"/>
                    <a:pt x="104" y="103"/>
                  </a:cubicBezTo>
                  <a:lnTo>
                    <a:pt x="102" y="108"/>
                  </a:lnTo>
                  <a:close/>
                  <a:moveTo>
                    <a:pt x="128" y="44"/>
                  </a:moveTo>
                  <a:cubicBezTo>
                    <a:pt x="125" y="54"/>
                    <a:pt x="120" y="63"/>
                    <a:pt x="116" y="72"/>
                  </a:cubicBezTo>
                  <a:cubicBezTo>
                    <a:pt x="111" y="81"/>
                    <a:pt x="107" y="89"/>
                    <a:pt x="105" y="97"/>
                  </a:cubicBezTo>
                  <a:cubicBezTo>
                    <a:pt x="108" y="92"/>
                    <a:pt x="110" y="88"/>
                    <a:pt x="112" y="83"/>
                  </a:cubicBezTo>
                  <a:cubicBezTo>
                    <a:pt x="119" y="71"/>
                    <a:pt x="126" y="58"/>
                    <a:pt x="128" y="4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</p:grpSp>
      <p:sp>
        <p:nvSpPr>
          <p:cNvPr id="36" name="Рисунок 33"/>
          <p:cNvSpPr>
            <a:spLocks noGrp="1" noChangeAspect="1"/>
          </p:cNvSpPr>
          <p:nvPr>
            <p:ph type="pic" sz="quarter" idx="17"/>
          </p:nvPr>
        </p:nvSpPr>
        <p:spPr>
          <a:xfrm>
            <a:off x="833620" y="1020195"/>
            <a:ext cx="4800601" cy="3200400"/>
          </a:xfrm>
          <a:solidFill>
            <a:schemeClr val="bg2"/>
          </a:solidFill>
          <a:ln w="38100">
            <a:solidFill>
              <a:schemeClr val="bg1"/>
            </a:solidFill>
          </a:ln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ru-RU" smtClean="0"/>
              <a:t>Вставка рисунка</a:t>
            </a:r>
            <a:endParaRPr lang="ru-RU" dirty="0"/>
          </a:p>
        </p:txBody>
      </p:sp>
      <p:sp>
        <p:nvSpPr>
          <p:cNvPr id="37" name="Рисунок 33"/>
          <p:cNvSpPr>
            <a:spLocks noGrp="1" noChangeAspect="1"/>
          </p:cNvSpPr>
          <p:nvPr>
            <p:ph type="pic" sz="quarter" idx="18"/>
          </p:nvPr>
        </p:nvSpPr>
        <p:spPr>
          <a:xfrm>
            <a:off x="6544309" y="1020195"/>
            <a:ext cx="4800601" cy="3200400"/>
          </a:xfrm>
          <a:solidFill>
            <a:schemeClr val="bg2"/>
          </a:solidFill>
          <a:ln w="38100">
            <a:solidFill>
              <a:schemeClr val="bg1"/>
            </a:solidFill>
          </a:ln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ru-RU" smtClean="0"/>
              <a:t>Вставка рисунка</a:t>
            </a:r>
            <a:endParaRPr lang="ru-RU" dirty="0"/>
          </a:p>
        </p:txBody>
      </p:sp>
      <p:sp>
        <p:nvSpPr>
          <p:cNvPr id="39" name="Текст 3"/>
          <p:cNvSpPr>
            <a:spLocks noGrp="1"/>
          </p:cNvSpPr>
          <p:nvPr>
            <p:ph type="body" sz="half" idx="2"/>
          </p:nvPr>
        </p:nvSpPr>
        <p:spPr>
          <a:xfrm>
            <a:off x="1052423" y="4648200"/>
            <a:ext cx="4368980" cy="1295400"/>
          </a:xfrm>
        </p:spPr>
        <p:txBody>
          <a:bodyPr>
            <a:normAutofit/>
          </a:bodyPr>
          <a:lstStyle>
            <a:lvl1pPr marL="0" indent="0">
              <a:spcBef>
                <a:spcPts val="1600"/>
              </a:spcBef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0" name="Текст 3"/>
          <p:cNvSpPr>
            <a:spLocks noGrp="1"/>
          </p:cNvSpPr>
          <p:nvPr>
            <p:ph type="body" sz="half" idx="19"/>
          </p:nvPr>
        </p:nvSpPr>
        <p:spPr>
          <a:xfrm>
            <a:off x="6742908" y="4648200"/>
            <a:ext cx="4368980" cy="1295400"/>
          </a:xfrm>
        </p:spPr>
        <p:txBody>
          <a:bodyPr>
            <a:normAutofit/>
          </a:bodyPr>
          <a:lstStyle>
            <a:lvl1pPr marL="0" indent="0">
              <a:spcBef>
                <a:spcPts val="1600"/>
              </a:spcBef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="" xmlns:p14="http://schemas.microsoft.com/office/powerpoint/2010/main" val="1168274800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slow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артинки с подписями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F99945-0A15-4715-AB6C-F5E56CF20F70}" type="datetimeFigureOut">
              <a:rPr lang="ru-RU" smtClean="0"/>
              <a:pPr/>
              <a:t>02.03.2020</a:t>
            </a:fld>
            <a:endParaRPr lang="ru-RU" dirty="0"/>
          </a:p>
        </p:txBody>
      </p:sp>
      <p:sp>
        <p:nvSpPr>
          <p:cNvPr id="7" name="Нижний колонтитул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2B156B-59AE-415F-B24B-8756D48BB977}" type="slidenum">
              <a:rPr lang="ru-RU" smtClean="0"/>
              <a:pPr/>
              <a:t>‹#›</a:t>
            </a:fld>
            <a:endParaRPr lang="ru-RU" dirty="0"/>
          </a:p>
        </p:txBody>
      </p:sp>
      <p:grpSp>
        <p:nvGrpSpPr>
          <p:cNvPr id="35" name="Группа 34"/>
          <p:cNvGrpSpPr>
            <a:grpSpLocks noChangeAspect="1"/>
          </p:cNvGrpSpPr>
          <p:nvPr/>
        </p:nvGrpSpPr>
        <p:grpSpPr>
          <a:xfrm rot="5400000">
            <a:off x="4030971" y="647727"/>
            <a:ext cx="4116828" cy="3383280"/>
            <a:chOff x="895350" y="3313113"/>
            <a:chExt cx="3613151" cy="2790825"/>
          </a:xfrm>
          <a:solidFill>
            <a:schemeClr val="tx1">
              <a:lumMod val="50000"/>
            </a:schemeClr>
          </a:solidFill>
        </p:grpSpPr>
        <p:sp>
          <p:nvSpPr>
            <p:cNvPr id="38" name="Полилиния 41"/>
            <p:cNvSpPr>
              <a:spLocks/>
            </p:cNvSpPr>
            <p:nvPr/>
          </p:nvSpPr>
          <p:spPr bwMode="auto">
            <a:xfrm>
              <a:off x="963613" y="3725863"/>
              <a:ext cx="11113" cy="1952625"/>
            </a:xfrm>
            <a:custGeom>
              <a:avLst/>
              <a:gdLst>
                <a:gd name="T0" fmla="*/ 3 w 5"/>
                <a:gd name="T1" fmla="*/ 0 h 868"/>
                <a:gd name="T2" fmla="*/ 4 w 5"/>
                <a:gd name="T3" fmla="*/ 217 h 868"/>
                <a:gd name="T4" fmla="*/ 3 w 5"/>
                <a:gd name="T5" fmla="*/ 326 h 868"/>
                <a:gd name="T6" fmla="*/ 4 w 5"/>
                <a:gd name="T7" fmla="*/ 434 h 868"/>
                <a:gd name="T8" fmla="*/ 4 w 5"/>
                <a:gd name="T9" fmla="*/ 651 h 868"/>
                <a:gd name="T10" fmla="*/ 4 w 5"/>
                <a:gd name="T11" fmla="*/ 760 h 868"/>
                <a:gd name="T12" fmla="*/ 3 w 5"/>
                <a:gd name="T13" fmla="*/ 868 h 868"/>
                <a:gd name="T14" fmla="*/ 2 w 5"/>
                <a:gd name="T15" fmla="*/ 868 h 868"/>
                <a:gd name="T16" fmla="*/ 1 w 5"/>
                <a:gd name="T17" fmla="*/ 760 h 868"/>
                <a:gd name="T18" fmla="*/ 0 w 5"/>
                <a:gd name="T19" fmla="*/ 651 h 868"/>
                <a:gd name="T20" fmla="*/ 1 w 5"/>
                <a:gd name="T21" fmla="*/ 434 h 868"/>
                <a:gd name="T22" fmla="*/ 2 w 5"/>
                <a:gd name="T23" fmla="*/ 326 h 868"/>
                <a:gd name="T24" fmla="*/ 1 w 5"/>
                <a:gd name="T25" fmla="*/ 217 h 868"/>
                <a:gd name="T26" fmla="*/ 2 w 5"/>
                <a:gd name="T27" fmla="*/ 0 h 868"/>
                <a:gd name="T28" fmla="*/ 3 w 5"/>
                <a:gd name="T29" fmla="*/ 0 h 8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5" h="868">
                  <a:moveTo>
                    <a:pt x="3" y="0"/>
                  </a:moveTo>
                  <a:cubicBezTo>
                    <a:pt x="4" y="73"/>
                    <a:pt x="4" y="145"/>
                    <a:pt x="4" y="217"/>
                  </a:cubicBezTo>
                  <a:cubicBezTo>
                    <a:pt x="4" y="253"/>
                    <a:pt x="3" y="290"/>
                    <a:pt x="3" y="326"/>
                  </a:cubicBezTo>
                  <a:cubicBezTo>
                    <a:pt x="3" y="362"/>
                    <a:pt x="3" y="398"/>
                    <a:pt x="4" y="434"/>
                  </a:cubicBezTo>
                  <a:cubicBezTo>
                    <a:pt x="4" y="507"/>
                    <a:pt x="5" y="579"/>
                    <a:pt x="4" y="651"/>
                  </a:cubicBezTo>
                  <a:cubicBezTo>
                    <a:pt x="5" y="687"/>
                    <a:pt x="4" y="724"/>
                    <a:pt x="4" y="760"/>
                  </a:cubicBezTo>
                  <a:cubicBezTo>
                    <a:pt x="4" y="796"/>
                    <a:pt x="3" y="832"/>
                    <a:pt x="3" y="868"/>
                  </a:cubicBezTo>
                  <a:cubicBezTo>
                    <a:pt x="2" y="868"/>
                    <a:pt x="2" y="868"/>
                    <a:pt x="2" y="868"/>
                  </a:cubicBezTo>
                  <a:cubicBezTo>
                    <a:pt x="2" y="832"/>
                    <a:pt x="1" y="796"/>
                    <a:pt x="1" y="760"/>
                  </a:cubicBezTo>
                  <a:cubicBezTo>
                    <a:pt x="1" y="724"/>
                    <a:pt x="0" y="687"/>
                    <a:pt x="0" y="651"/>
                  </a:cubicBezTo>
                  <a:cubicBezTo>
                    <a:pt x="0" y="579"/>
                    <a:pt x="1" y="507"/>
                    <a:pt x="1" y="434"/>
                  </a:cubicBezTo>
                  <a:cubicBezTo>
                    <a:pt x="2" y="398"/>
                    <a:pt x="2" y="362"/>
                    <a:pt x="2" y="326"/>
                  </a:cubicBezTo>
                  <a:cubicBezTo>
                    <a:pt x="2" y="290"/>
                    <a:pt x="1" y="253"/>
                    <a:pt x="1" y="217"/>
                  </a:cubicBezTo>
                  <a:cubicBezTo>
                    <a:pt x="0" y="145"/>
                    <a:pt x="1" y="73"/>
                    <a:pt x="2" y="0"/>
                  </a:cubicBezTo>
                  <a:lnTo>
                    <a:pt x="3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41" name="Полилиния 42"/>
            <p:cNvSpPr>
              <a:spLocks/>
            </p:cNvSpPr>
            <p:nvPr/>
          </p:nvSpPr>
          <p:spPr bwMode="auto">
            <a:xfrm>
              <a:off x="1350963" y="6038850"/>
              <a:ext cx="2736850" cy="11113"/>
            </a:xfrm>
            <a:custGeom>
              <a:avLst/>
              <a:gdLst>
                <a:gd name="T0" fmla="*/ 0 w 1216"/>
                <a:gd name="T1" fmla="*/ 2 h 5"/>
                <a:gd name="T2" fmla="*/ 304 w 1216"/>
                <a:gd name="T3" fmla="*/ 1 h 5"/>
                <a:gd name="T4" fmla="*/ 456 w 1216"/>
                <a:gd name="T5" fmla="*/ 2 h 5"/>
                <a:gd name="T6" fmla="*/ 608 w 1216"/>
                <a:gd name="T7" fmla="*/ 1 h 5"/>
                <a:gd name="T8" fmla="*/ 912 w 1216"/>
                <a:gd name="T9" fmla="*/ 0 h 5"/>
                <a:gd name="T10" fmla="*/ 1064 w 1216"/>
                <a:gd name="T11" fmla="*/ 1 h 5"/>
                <a:gd name="T12" fmla="*/ 1216 w 1216"/>
                <a:gd name="T13" fmla="*/ 2 h 5"/>
                <a:gd name="T14" fmla="*/ 1216 w 1216"/>
                <a:gd name="T15" fmla="*/ 2 h 5"/>
                <a:gd name="T16" fmla="*/ 1064 w 1216"/>
                <a:gd name="T17" fmla="*/ 4 h 5"/>
                <a:gd name="T18" fmla="*/ 912 w 1216"/>
                <a:gd name="T19" fmla="*/ 4 h 5"/>
                <a:gd name="T20" fmla="*/ 608 w 1216"/>
                <a:gd name="T21" fmla="*/ 3 h 5"/>
                <a:gd name="T22" fmla="*/ 456 w 1216"/>
                <a:gd name="T23" fmla="*/ 3 h 5"/>
                <a:gd name="T24" fmla="*/ 304 w 1216"/>
                <a:gd name="T25" fmla="*/ 4 h 5"/>
                <a:gd name="T26" fmla="*/ 0 w 1216"/>
                <a:gd name="T27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216" h="5">
                  <a:moveTo>
                    <a:pt x="0" y="2"/>
                  </a:moveTo>
                  <a:cubicBezTo>
                    <a:pt x="101" y="1"/>
                    <a:pt x="202" y="0"/>
                    <a:pt x="304" y="1"/>
                  </a:cubicBezTo>
                  <a:cubicBezTo>
                    <a:pt x="354" y="1"/>
                    <a:pt x="405" y="2"/>
                    <a:pt x="456" y="2"/>
                  </a:cubicBezTo>
                  <a:cubicBezTo>
                    <a:pt x="506" y="2"/>
                    <a:pt x="557" y="1"/>
                    <a:pt x="608" y="1"/>
                  </a:cubicBezTo>
                  <a:cubicBezTo>
                    <a:pt x="709" y="1"/>
                    <a:pt x="810" y="0"/>
                    <a:pt x="912" y="0"/>
                  </a:cubicBezTo>
                  <a:cubicBezTo>
                    <a:pt x="962" y="0"/>
                    <a:pt x="1013" y="1"/>
                    <a:pt x="1064" y="1"/>
                  </a:cubicBezTo>
                  <a:cubicBezTo>
                    <a:pt x="1114" y="1"/>
                    <a:pt x="1165" y="1"/>
                    <a:pt x="1216" y="2"/>
                  </a:cubicBezTo>
                  <a:cubicBezTo>
                    <a:pt x="1216" y="2"/>
                    <a:pt x="1216" y="2"/>
                    <a:pt x="1216" y="2"/>
                  </a:cubicBezTo>
                  <a:cubicBezTo>
                    <a:pt x="1165" y="3"/>
                    <a:pt x="1114" y="3"/>
                    <a:pt x="1064" y="4"/>
                  </a:cubicBezTo>
                  <a:cubicBezTo>
                    <a:pt x="1013" y="4"/>
                    <a:pt x="962" y="4"/>
                    <a:pt x="912" y="4"/>
                  </a:cubicBezTo>
                  <a:cubicBezTo>
                    <a:pt x="810" y="5"/>
                    <a:pt x="709" y="4"/>
                    <a:pt x="608" y="3"/>
                  </a:cubicBezTo>
                  <a:cubicBezTo>
                    <a:pt x="557" y="3"/>
                    <a:pt x="506" y="3"/>
                    <a:pt x="456" y="3"/>
                  </a:cubicBezTo>
                  <a:cubicBezTo>
                    <a:pt x="405" y="3"/>
                    <a:pt x="354" y="4"/>
                    <a:pt x="304" y="4"/>
                  </a:cubicBezTo>
                  <a:cubicBezTo>
                    <a:pt x="202" y="4"/>
                    <a:pt x="101" y="4"/>
                    <a:pt x="0" y="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42" name="Полилиния 43"/>
            <p:cNvSpPr>
              <a:spLocks/>
            </p:cNvSpPr>
            <p:nvPr/>
          </p:nvSpPr>
          <p:spPr bwMode="auto">
            <a:xfrm>
              <a:off x="1330325" y="3378200"/>
              <a:ext cx="2743200" cy="11113"/>
            </a:xfrm>
            <a:custGeom>
              <a:avLst/>
              <a:gdLst>
                <a:gd name="T0" fmla="*/ 0 w 1219"/>
                <a:gd name="T1" fmla="*/ 2 h 5"/>
                <a:gd name="T2" fmla="*/ 304 w 1219"/>
                <a:gd name="T3" fmla="*/ 1 h 5"/>
                <a:gd name="T4" fmla="*/ 457 w 1219"/>
                <a:gd name="T5" fmla="*/ 2 h 5"/>
                <a:gd name="T6" fmla="*/ 609 w 1219"/>
                <a:gd name="T7" fmla="*/ 1 h 5"/>
                <a:gd name="T8" fmla="*/ 914 w 1219"/>
                <a:gd name="T9" fmla="*/ 0 h 5"/>
                <a:gd name="T10" fmla="*/ 1067 w 1219"/>
                <a:gd name="T11" fmla="*/ 1 h 5"/>
                <a:gd name="T12" fmla="*/ 1219 w 1219"/>
                <a:gd name="T13" fmla="*/ 2 h 5"/>
                <a:gd name="T14" fmla="*/ 1219 w 1219"/>
                <a:gd name="T15" fmla="*/ 3 h 5"/>
                <a:gd name="T16" fmla="*/ 1067 w 1219"/>
                <a:gd name="T17" fmla="*/ 4 h 5"/>
                <a:gd name="T18" fmla="*/ 914 w 1219"/>
                <a:gd name="T19" fmla="*/ 4 h 5"/>
                <a:gd name="T20" fmla="*/ 609 w 1219"/>
                <a:gd name="T21" fmla="*/ 3 h 5"/>
                <a:gd name="T22" fmla="*/ 457 w 1219"/>
                <a:gd name="T23" fmla="*/ 3 h 5"/>
                <a:gd name="T24" fmla="*/ 304 w 1219"/>
                <a:gd name="T25" fmla="*/ 4 h 5"/>
                <a:gd name="T26" fmla="*/ 0 w 1219"/>
                <a:gd name="T27" fmla="*/ 3 h 5"/>
                <a:gd name="T28" fmla="*/ 0 w 1219"/>
                <a:gd name="T29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219" h="5">
                  <a:moveTo>
                    <a:pt x="0" y="2"/>
                  </a:moveTo>
                  <a:cubicBezTo>
                    <a:pt x="101" y="1"/>
                    <a:pt x="203" y="0"/>
                    <a:pt x="304" y="1"/>
                  </a:cubicBezTo>
                  <a:cubicBezTo>
                    <a:pt x="355" y="1"/>
                    <a:pt x="406" y="2"/>
                    <a:pt x="457" y="2"/>
                  </a:cubicBezTo>
                  <a:cubicBezTo>
                    <a:pt x="508" y="2"/>
                    <a:pt x="559" y="1"/>
                    <a:pt x="609" y="1"/>
                  </a:cubicBezTo>
                  <a:cubicBezTo>
                    <a:pt x="711" y="1"/>
                    <a:pt x="813" y="0"/>
                    <a:pt x="914" y="0"/>
                  </a:cubicBezTo>
                  <a:cubicBezTo>
                    <a:pt x="965" y="0"/>
                    <a:pt x="1016" y="1"/>
                    <a:pt x="1067" y="1"/>
                  </a:cubicBezTo>
                  <a:cubicBezTo>
                    <a:pt x="1117" y="1"/>
                    <a:pt x="1168" y="1"/>
                    <a:pt x="1219" y="2"/>
                  </a:cubicBezTo>
                  <a:cubicBezTo>
                    <a:pt x="1219" y="3"/>
                    <a:pt x="1219" y="3"/>
                    <a:pt x="1219" y="3"/>
                  </a:cubicBezTo>
                  <a:cubicBezTo>
                    <a:pt x="1168" y="3"/>
                    <a:pt x="1117" y="4"/>
                    <a:pt x="1067" y="4"/>
                  </a:cubicBezTo>
                  <a:cubicBezTo>
                    <a:pt x="1016" y="4"/>
                    <a:pt x="965" y="4"/>
                    <a:pt x="914" y="4"/>
                  </a:cubicBezTo>
                  <a:cubicBezTo>
                    <a:pt x="813" y="5"/>
                    <a:pt x="711" y="4"/>
                    <a:pt x="609" y="3"/>
                  </a:cubicBezTo>
                  <a:cubicBezTo>
                    <a:pt x="559" y="3"/>
                    <a:pt x="508" y="3"/>
                    <a:pt x="457" y="3"/>
                  </a:cubicBezTo>
                  <a:cubicBezTo>
                    <a:pt x="406" y="3"/>
                    <a:pt x="355" y="4"/>
                    <a:pt x="304" y="4"/>
                  </a:cubicBezTo>
                  <a:cubicBezTo>
                    <a:pt x="203" y="4"/>
                    <a:pt x="101" y="4"/>
                    <a:pt x="0" y="3"/>
                  </a:cubicBezTo>
                  <a:lnTo>
                    <a:pt x="0" y="2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43" name="Полилиния 44"/>
            <p:cNvSpPr>
              <a:spLocks/>
            </p:cNvSpPr>
            <p:nvPr/>
          </p:nvSpPr>
          <p:spPr bwMode="auto">
            <a:xfrm>
              <a:off x="4443413" y="3759200"/>
              <a:ext cx="9525" cy="1919288"/>
            </a:xfrm>
            <a:custGeom>
              <a:avLst/>
              <a:gdLst>
                <a:gd name="T0" fmla="*/ 2 w 4"/>
                <a:gd name="T1" fmla="*/ 853 h 853"/>
                <a:gd name="T2" fmla="*/ 0 w 4"/>
                <a:gd name="T3" fmla="*/ 640 h 853"/>
                <a:gd name="T4" fmla="*/ 1 w 4"/>
                <a:gd name="T5" fmla="*/ 533 h 853"/>
                <a:gd name="T6" fmla="*/ 1 w 4"/>
                <a:gd name="T7" fmla="*/ 427 h 853"/>
                <a:gd name="T8" fmla="*/ 0 w 4"/>
                <a:gd name="T9" fmla="*/ 213 h 853"/>
                <a:gd name="T10" fmla="*/ 0 w 4"/>
                <a:gd name="T11" fmla="*/ 107 h 853"/>
                <a:gd name="T12" fmla="*/ 2 w 4"/>
                <a:gd name="T13" fmla="*/ 0 h 853"/>
                <a:gd name="T14" fmla="*/ 2 w 4"/>
                <a:gd name="T15" fmla="*/ 0 h 853"/>
                <a:gd name="T16" fmla="*/ 3 w 4"/>
                <a:gd name="T17" fmla="*/ 107 h 853"/>
                <a:gd name="T18" fmla="*/ 4 w 4"/>
                <a:gd name="T19" fmla="*/ 213 h 853"/>
                <a:gd name="T20" fmla="*/ 3 w 4"/>
                <a:gd name="T21" fmla="*/ 427 h 853"/>
                <a:gd name="T22" fmla="*/ 2 w 4"/>
                <a:gd name="T23" fmla="*/ 533 h 853"/>
                <a:gd name="T24" fmla="*/ 3 w 4"/>
                <a:gd name="T25" fmla="*/ 640 h 853"/>
                <a:gd name="T26" fmla="*/ 2 w 4"/>
                <a:gd name="T27" fmla="*/ 853 h 8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" h="853">
                  <a:moveTo>
                    <a:pt x="2" y="853"/>
                  </a:moveTo>
                  <a:cubicBezTo>
                    <a:pt x="0" y="782"/>
                    <a:pt x="0" y="711"/>
                    <a:pt x="0" y="640"/>
                  </a:cubicBezTo>
                  <a:cubicBezTo>
                    <a:pt x="0" y="604"/>
                    <a:pt x="1" y="569"/>
                    <a:pt x="1" y="533"/>
                  </a:cubicBezTo>
                  <a:cubicBezTo>
                    <a:pt x="1" y="498"/>
                    <a:pt x="1" y="462"/>
                    <a:pt x="1" y="427"/>
                  </a:cubicBezTo>
                  <a:cubicBezTo>
                    <a:pt x="0" y="356"/>
                    <a:pt x="0" y="284"/>
                    <a:pt x="0" y="213"/>
                  </a:cubicBezTo>
                  <a:cubicBezTo>
                    <a:pt x="0" y="178"/>
                    <a:pt x="0" y="142"/>
                    <a:pt x="0" y="107"/>
                  </a:cubicBezTo>
                  <a:cubicBezTo>
                    <a:pt x="1" y="71"/>
                    <a:pt x="1" y="36"/>
                    <a:pt x="2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3" y="36"/>
                    <a:pt x="3" y="71"/>
                    <a:pt x="3" y="107"/>
                  </a:cubicBezTo>
                  <a:cubicBezTo>
                    <a:pt x="4" y="142"/>
                    <a:pt x="4" y="178"/>
                    <a:pt x="4" y="213"/>
                  </a:cubicBezTo>
                  <a:cubicBezTo>
                    <a:pt x="4" y="284"/>
                    <a:pt x="3" y="356"/>
                    <a:pt x="3" y="427"/>
                  </a:cubicBezTo>
                  <a:cubicBezTo>
                    <a:pt x="3" y="462"/>
                    <a:pt x="2" y="498"/>
                    <a:pt x="2" y="533"/>
                  </a:cubicBezTo>
                  <a:cubicBezTo>
                    <a:pt x="3" y="569"/>
                    <a:pt x="3" y="604"/>
                    <a:pt x="3" y="640"/>
                  </a:cubicBezTo>
                  <a:cubicBezTo>
                    <a:pt x="4" y="711"/>
                    <a:pt x="3" y="782"/>
                    <a:pt x="2" y="85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44" name="Полилиния 45"/>
            <p:cNvSpPr>
              <a:spLocks noEditPoints="1"/>
            </p:cNvSpPr>
            <p:nvPr/>
          </p:nvSpPr>
          <p:spPr bwMode="auto">
            <a:xfrm>
              <a:off x="903288" y="5772150"/>
              <a:ext cx="341313" cy="331788"/>
            </a:xfrm>
            <a:custGeom>
              <a:avLst/>
              <a:gdLst>
                <a:gd name="T0" fmla="*/ 127 w 152"/>
                <a:gd name="T1" fmla="*/ 122 h 148"/>
                <a:gd name="T2" fmla="*/ 84 w 152"/>
                <a:gd name="T3" fmla="*/ 134 h 148"/>
                <a:gd name="T4" fmla="*/ 112 w 152"/>
                <a:gd name="T5" fmla="*/ 131 h 148"/>
                <a:gd name="T6" fmla="*/ 48 w 152"/>
                <a:gd name="T7" fmla="*/ 142 h 148"/>
                <a:gd name="T8" fmla="*/ 4 w 152"/>
                <a:gd name="T9" fmla="*/ 95 h 148"/>
                <a:gd name="T10" fmla="*/ 20 w 152"/>
                <a:gd name="T11" fmla="*/ 61 h 148"/>
                <a:gd name="T12" fmla="*/ 26 w 152"/>
                <a:gd name="T13" fmla="*/ 58 h 148"/>
                <a:gd name="T14" fmla="*/ 31 w 152"/>
                <a:gd name="T15" fmla="*/ 23 h 148"/>
                <a:gd name="T16" fmla="*/ 19 w 152"/>
                <a:gd name="T17" fmla="*/ 0 h 148"/>
                <a:gd name="T18" fmla="*/ 33 w 152"/>
                <a:gd name="T19" fmla="*/ 57 h 148"/>
                <a:gd name="T20" fmla="*/ 41 w 152"/>
                <a:gd name="T21" fmla="*/ 63 h 148"/>
                <a:gd name="T22" fmla="*/ 36 w 152"/>
                <a:gd name="T23" fmla="*/ 80 h 148"/>
                <a:gd name="T24" fmla="*/ 26 w 152"/>
                <a:gd name="T25" fmla="*/ 67 h 148"/>
                <a:gd name="T26" fmla="*/ 64 w 152"/>
                <a:gd name="T27" fmla="*/ 132 h 148"/>
                <a:gd name="T28" fmla="*/ 84 w 152"/>
                <a:gd name="T29" fmla="*/ 112 h 148"/>
                <a:gd name="T30" fmla="*/ 77 w 152"/>
                <a:gd name="T31" fmla="*/ 131 h 148"/>
                <a:gd name="T32" fmla="*/ 152 w 152"/>
                <a:gd name="T33" fmla="*/ 129 h 148"/>
                <a:gd name="T34" fmla="*/ 114 w 152"/>
                <a:gd name="T35" fmla="*/ 131 h 148"/>
                <a:gd name="T36" fmla="*/ 127 w 152"/>
                <a:gd name="T37" fmla="*/ 122 h 148"/>
                <a:gd name="T38" fmla="*/ 74 w 152"/>
                <a:gd name="T39" fmla="*/ 128 h 148"/>
                <a:gd name="T40" fmla="*/ 68 w 152"/>
                <a:gd name="T41" fmla="*/ 112 h 148"/>
                <a:gd name="T42" fmla="*/ 66 w 152"/>
                <a:gd name="T43" fmla="*/ 117 h 148"/>
                <a:gd name="T44" fmla="*/ 66 w 152"/>
                <a:gd name="T45" fmla="*/ 125 h 148"/>
                <a:gd name="T46" fmla="*/ 73 w 152"/>
                <a:gd name="T47" fmla="*/ 128 h 148"/>
                <a:gd name="T48" fmla="*/ 74 w 152"/>
                <a:gd name="T49" fmla="*/ 114 h 148"/>
                <a:gd name="T50" fmla="*/ 74 w 152"/>
                <a:gd name="T51" fmla="*/ 128 h 148"/>
                <a:gd name="T52" fmla="*/ 9 w 152"/>
                <a:gd name="T53" fmla="*/ 88 h 148"/>
                <a:gd name="T54" fmla="*/ 56 w 152"/>
                <a:gd name="T55" fmla="*/ 135 h 148"/>
                <a:gd name="T56" fmla="*/ 9 w 152"/>
                <a:gd name="T57" fmla="*/ 88 h 148"/>
                <a:gd name="T58" fmla="*/ 37 w 152"/>
                <a:gd name="T59" fmla="*/ 61 h 148"/>
                <a:gd name="T60" fmla="*/ 31 w 152"/>
                <a:gd name="T61" fmla="*/ 77 h 148"/>
                <a:gd name="T62" fmla="*/ 37 w 152"/>
                <a:gd name="T63" fmla="*/ 61 h 148"/>
                <a:gd name="T64" fmla="*/ 30 w 152"/>
                <a:gd name="T65" fmla="*/ 57 h 148"/>
                <a:gd name="T66" fmla="*/ 33 w 152"/>
                <a:gd name="T67" fmla="*/ 31 h 148"/>
                <a:gd name="T68" fmla="*/ 30 w 152"/>
                <a:gd name="T69" fmla="*/ 57 h 148"/>
                <a:gd name="T70" fmla="*/ 30 w 152"/>
                <a:gd name="T71" fmla="*/ 61 h 148"/>
                <a:gd name="T72" fmla="*/ 30 w 152"/>
                <a:gd name="T73" fmla="*/ 74 h 148"/>
                <a:gd name="T74" fmla="*/ 30 w 152"/>
                <a:gd name="T75" fmla="*/ 61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52" h="148">
                  <a:moveTo>
                    <a:pt x="127" y="122"/>
                  </a:moveTo>
                  <a:cubicBezTo>
                    <a:pt x="115" y="118"/>
                    <a:pt x="99" y="137"/>
                    <a:pt x="84" y="134"/>
                  </a:cubicBezTo>
                  <a:cubicBezTo>
                    <a:pt x="92" y="142"/>
                    <a:pt x="106" y="130"/>
                    <a:pt x="112" y="131"/>
                  </a:cubicBezTo>
                  <a:cubicBezTo>
                    <a:pt x="95" y="147"/>
                    <a:pt x="66" y="127"/>
                    <a:pt x="48" y="142"/>
                  </a:cubicBezTo>
                  <a:cubicBezTo>
                    <a:pt x="19" y="142"/>
                    <a:pt x="1" y="123"/>
                    <a:pt x="4" y="95"/>
                  </a:cubicBezTo>
                  <a:cubicBezTo>
                    <a:pt x="6" y="82"/>
                    <a:pt x="19" y="74"/>
                    <a:pt x="20" y="61"/>
                  </a:cubicBezTo>
                  <a:cubicBezTo>
                    <a:pt x="23" y="58"/>
                    <a:pt x="22" y="60"/>
                    <a:pt x="26" y="58"/>
                  </a:cubicBezTo>
                  <a:cubicBezTo>
                    <a:pt x="25" y="45"/>
                    <a:pt x="33" y="34"/>
                    <a:pt x="31" y="23"/>
                  </a:cubicBezTo>
                  <a:cubicBezTo>
                    <a:pt x="30" y="12"/>
                    <a:pt x="19" y="8"/>
                    <a:pt x="19" y="0"/>
                  </a:cubicBezTo>
                  <a:cubicBezTo>
                    <a:pt x="36" y="7"/>
                    <a:pt x="41" y="36"/>
                    <a:pt x="33" y="57"/>
                  </a:cubicBezTo>
                  <a:cubicBezTo>
                    <a:pt x="34" y="60"/>
                    <a:pt x="40" y="59"/>
                    <a:pt x="41" y="63"/>
                  </a:cubicBezTo>
                  <a:cubicBezTo>
                    <a:pt x="43" y="69"/>
                    <a:pt x="40" y="75"/>
                    <a:pt x="36" y="80"/>
                  </a:cubicBezTo>
                  <a:cubicBezTo>
                    <a:pt x="27" y="79"/>
                    <a:pt x="20" y="74"/>
                    <a:pt x="26" y="67"/>
                  </a:cubicBezTo>
                  <a:cubicBezTo>
                    <a:pt x="1" y="88"/>
                    <a:pt x="14" y="148"/>
                    <a:pt x="64" y="132"/>
                  </a:cubicBezTo>
                  <a:cubicBezTo>
                    <a:pt x="54" y="118"/>
                    <a:pt x="73" y="97"/>
                    <a:pt x="84" y="112"/>
                  </a:cubicBezTo>
                  <a:cubicBezTo>
                    <a:pt x="86" y="123"/>
                    <a:pt x="81" y="126"/>
                    <a:pt x="77" y="131"/>
                  </a:cubicBezTo>
                  <a:cubicBezTo>
                    <a:pt x="101" y="137"/>
                    <a:pt x="133" y="102"/>
                    <a:pt x="152" y="129"/>
                  </a:cubicBezTo>
                  <a:cubicBezTo>
                    <a:pt x="143" y="117"/>
                    <a:pt x="124" y="124"/>
                    <a:pt x="114" y="131"/>
                  </a:cubicBezTo>
                  <a:cubicBezTo>
                    <a:pt x="116" y="126"/>
                    <a:pt x="123" y="126"/>
                    <a:pt x="127" y="122"/>
                  </a:cubicBezTo>
                  <a:close/>
                  <a:moveTo>
                    <a:pt x="74" y="128"/>
                  </a:moveTo>
                  <a:cubicBezTo>
                    <a:pt x="91" y="127"/>
                    <a:pt x="78" y="98"/>
                    <a:pt x="68" y="112"/>
                  </a:cubicBezTo>
                  <a:cubicBezTo>
                    <a:pt x="75" y="112"/>
                    <a:pt x="69" y="117"/>
                    <a:pt x="66" y="117"/>
                  </a:cubicBezTo>
                  <a:cubicBezTo>
                    <a:pt x="66" y="119"/>
                    <a:pt x="66" y="122"/>
                    <a:pt x="66" y="125"/>
                  </a:cubicBezTo>
                  <a:cubicBezTo>
                    <a:pt x="68" y="126"/>
                    <a:pt x="69" y="128"/>
                    <a:pt x="73" y="128"/>
                  </a:cubicBezTo>
                  <a:cubicBezTo>
                    <a:pt x="75" y="124"/>
                    <a:pt x="80" y="117"/>
                    <a:pt x="74" y="114"/>
                  </a:cubicBezTo>
                  <a:cubicBezTo>
                    <a:pt x="84" y="115"/>
                    <a:pt x="78" y="125"/>
                    <a:pt x="74" y="128"/>
                  </a:cubicBezTo>
                  <a:close/>
                  <a:moveTo>
                    <a:pt x="9" y="88"/>
                  </a:moveTo>
                  <a:cubicBezTo>
                    <a:pt x="0" y="121"/>
                    <a:pt x="28" y="148"/>
                    <a:pt x="56" y="135"/>
                  </a:cubicBezTo>
                  <a:cubicBezTo>
                    <a:pt x="20" y="145"/>
                    <a:pt x="13" y="115"/>
                    <a:pt x="9" y="88"/>
                  </a:cubicBezTo>
                  <a:close/>
                  <a:moveTo>
                    <a:pt x="37" y="61"/>
                  </a:moveTo>
                  <a:cubicBezTo>
                    <a:pt x="38" y="69"/>
                    <a:pt x="34" y="72"/>
                    <a:pt x="31" y="77"/>
                  </a:cubicBezTo>
                  <a:cubicBezTo>
                    <a:pt x="40" y="78"/>
                    <a:pt x="42" y="66"/>
                    <a:pt x="37" y="61"/>
                  </a:cubicBezTo>
                  <a:close/>
                  <a:moveTo>
                    <a:pt x="30" y="57"/>
                  </a:moveTo>
                  <a:cubicBezTo>
                    <a:pt x="30" y="49"/>
                    <a:pt x="38" y="40"/>
                    <a:pt x="33" y="31"/>
                  </a:cubicBezTo>
                  <a:cubicBezTo>
                    <a:pt x="34" y="41"/>
                    <a:pt x="26" y="49"/>
                    <a:pt x="30" y="57"/>
                  </a:cubicBezTo>
                  <a:close/>
                  <a:moveTo>
                    <a:pt x="30" y="61"/>
                  </a:moveTo>
                  <a:cubicBezTo>
                    <a:pt x="28" y="63"/>
                    <a:pt x="27" y="72"/>
                    <a:pt x="30" y="74"/>
                  </a:cubicBezTo>
                  <a:cubicBezTo>
                    <a:pt x="33" y="70"/>
                    <a:pt x="36" y="63"/>
                    <a:pt x="30" y="6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45" name="Полилиния 46"/>
            <p:cNvSpPr>
              <a:spLocks noEditPoints="1"/>
            </p:cNvSpPr>
            <p:nvPr/>
          </p:nvSpPr>
          <p:spPr bwMode="auto">
            <a:xfrm>
              <a:off x="906463" y="5768975"/>
              <a:ext cx="341313" cy="323850"/>
            </a:xfrm>
            <a:custGeom>
              <a:avLst/>
              <a:gdLst>
                <a:gd name="T0" fmla="*/ 2 w 151"/>
                <a:gd name="T1" fmla="*/ 96 h 144"/>
                <a:gd name="T2" fmla="*/ 21 w 151"/>
                <a:gd name="T3" fmla="*/ 59 h 144"/>
                <a:gd name="T4" fmla="*/ 22 w 151"/>
                <a:gd name="T5" fmla="*/ 12 h 144"/>
                <a:gd name="T6" fmla="*/ 32 w 151"/>
                <a:gd name="T7" fmla="*/ 58 h 144"/>
                <a:gd name="T8" fmla="*/ 34 w 151"/>
                <a:gd name="T9" fmla="*/ 81 h 144"/>
                <a:gd name="T10" fmla="*/ 15 w 151"/>
                <a:gd name="T11" fmla="*/ 112 h 144"/>
                <a:gd name="T12" fmla="*/ 73 w 151"/>
                <a:gd name="T13" fmla="*/ 107 h 144"/>
                <a:gd name="T14" fmla="*/ 76 w 151"/>
                <a:gd name="T15" fmla="*/ 131 h 144"/>
                <a:gd name="T16" fmla="*/ 151 w 151"/>
                <a:gd name="T17" fmla="*/ 130 h 144"/>
                <a:gd name="T18" fmla="*/ 110 w 151"/>
                <a:gd name="T19" fmla="*/ 134 h 144"/>
                <a:gd name="T20" fmla="*/ 66 w 151"/>
                <a:gd name="T21" fmla="*/ 138 h 144"/>
                <a:gd name="T22" fmla="*/ 12 w 151"/>
                <a:gd name="T23" fmla="*/ 128 h 144"/>
                <a:gd name="T24" fmla="*/ 86 w 151"/>
                <a:gd name="T25" fmla="*/ 138 h 144"/>
                <a:gd name="T26" fmla="*/ 86 w 151"/>
                <a:gd name="T27" fmla="*/ 134 h 144"/>
                <a:gd name="T28" fmla="*/ 75 w 151"/>
                <a:gd name="T29" fmla="*/ 133 h 144"/>
                <a:gd name="T30" fmla="*/ 77 w 151"/>
                <a:gd name="T31" fmla="*/ 128 h 144"/>
                <a:gd name="T32" fmla="*/ 66 w 151"/>
                <a:gd name="T33" fmla="*/ 128 h 144"/>
                <a:gd name="T34" fmla="*/ 64 w 151"/>
                <a:gd name="T35" fmla="*/ 117 h 144"/>
                <a:gd name="T36" fmla="*/ 65 w 151"/>
                <a:gd name="T37" fmla="*/ 114 h 144"/>
                <a:gd name="T38" fmla="*/ 63 w 151"/>
                <a:gd name="T39" fmla="*/ 133 h 144"/>
                <a:gd name="T40" fmla="*/ 54 w 151"/>
                <a:gd name="T41" fmla="*/ 137 h 144"/>
                <a:gd name="T42" fmla="*/ 7 w 151"/>
                <a:gd name="T43" fmla="*/ 86 h 144"/>
                <a:gd name="T44" fmla="*/ 41 w 151"/>
                <a:gd name="T45" fmla="*/ 139 h 144"/>
                <a:gd name="T46" fmla="*/ 92 w 151"/>
                <a:gd name="T47" fmla="*/ 138 h 144"/>
                <a:gd name="T48" fmla="*/ 41 w 151"/>
                <a:gd name="T49" fmla="*/ 137 h 144"/>
                <a:gd name="T50" fmla="*/ 26 w 151"/>
                <a:gd name="T51" fmla="*/ 65 h 144"/>
                <a:gd name="T52" fmla="*/ 32 w 151"/>
                <a:gd name="T53" fmla="*/ 64 h 144"/>
                <a:gd name="T54" fmla="*/ 26 w 151"/>
                <a:gd name="T55" fmla="*/ 72 h 144"/>
                <a:gd name="T56" fmla="*/ 33 w 151"/>
                <a:gd name="T57" fmla="*/ 80 h 144"/>
                <a:gd name="T58" fmla="*/ 38 w 151"/>
                <a:gd name="T59" fmla="*/ 73 h 144"/>
                <a:gd name="T60" fmla="*/ 28 w 151"/>
                <a:gd name="T61" fmla="*/ 78 h 144"/>
                <a:gd name="T62" fmla="*/ 34 w 151"/>
                <a:gd name="T63" fmla="*/ 61 h 144"/>
                <a:gd name="T64" fmla="*/ 18 w 151"/>
                <a:gd name="T65" fmla="*/ 2 h 144"/>
                <a:gd name="T66" fmla="*/ 31 w 151"/>
                <a:gd name="T67" fmla="*/ 32 h 144"/>
                <a:gd name="T68" fmla="*/ 27 w 151"/>
                <a:gd name="T69" fmla="*/ 58 h 144"/>
                <a:gd name="T70" fmla="*/ 28 w 151"/>
                <a:gd name="T71" fmla="*/ 42 h 144"/>
                <a:gd name="T72" fmla="*/ 21 w 151"/>
                <a:gd name="T73" fmla="*/ 61 h 144"/>
                <a:gd name="T74" fmla="*/ 7 w 151"/>
                <a:gd name="T75" fmla="*/ 86 h 144"/>
                <a:gd name="T76" fmla="*/ 110 w 151"/>
                <a:gd name="T77" fmla="*/ 131 h 144"/>
                <a:gd name="T78" fmla="*/ 121 w 151"/>
                <a:gd name="T79" fmla="*/ 123 h 144"/>
                <a:gd name="T80" fmla="*/ 67 w 151"/>
                <a:gd name="T81" fmla="*/ 127 h 144"/>
                <a:gd name="T82" fmla="*/ 74 w 151"/>
                <a:gd name="T83" fmla="*/ 118 h 144"/>
                <a:gd name="T84" fmla="*/ 64 w 151"/>
                <a:gd name="T85" fmla="*/ 118 h 144"/>
                <a:gd name="T86" fmla="*/ 75 w 151"/>
                <a:gd name="T87" fmla="*/ 118 h 144"/>
                <a:gd name="T88" fmla="*/ 70 w 151"/>
                <a:gd name="T89" fmla="*/ 114 h 144"/>
                <a:gd name="T90" fmla="*/ 79 w 151"/>
                <a:gd name="T91" fmla="*/ 120 h 144"/>
                <a:gd name="T92" fmla="*/ 122 w 151"/>
                <a:gd name="T93" fmla="*/ 122 h 144"/>
                <a:gd name="T94" fmla="*/ 123 w 151"/>
                <a:gd name="T95" fmla="*/ 125 h 144"/>
                <a:gd name="T96" fmla="*/ 122 w 151"/>
                <a:gd name="T97" fmla="*/ 122 h 144"/>
                <a:gd name="T98" fmla="*/ 81 w 151"/>
                <a:gd name="T99" fmla="*/ 114 h 144"/>
                <a:gd name="T100" fmla="*/ 32 w 151"/>
                <a:gd name="T101" fmla="*/ 74 h 144"/>
                <a:gd name="T102" fmla="*/ 28 w 151"/>
                <a:gd name="T103" fmla="*/ 63 h 144"/>
                <a:gd name="T104" fmla="*/ 28 w 151"/>
                <a:gd name="T105" fmla="*/ 63 h 144"/>
                <a:gd name="T106" fmla="*/ 29 w 151"/>
                <a:gd name="T107" fmla="*/ 49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51" h="144">
                  <a:moveTo>
                    <a:pt x="47" y="144"/>
                  </a:moveTo>
                  <a:cubicBezTo>
                    <a:pt x="46" y="144"/>
                    <a:pt x="46" y="144"/>
                    <a:pt x="46" y="144"/>
                  </a:cubicBezTo>
                  <a:cubicBezTo>
                    <a:pt x="32" y="144"/>
                    <a:pt x="19" y="139"/>
                    <a:pt x="11" y="129"/>
                  </a:cubicBezTo>
                  <a:cubicBezTo>
                    <a:pt x="3" y="121"/>
                    <a:pt x="0" y="109"/>
                    <a:pt x="2" y="96"/>
                  </a:cubicBezTo>
                  <a:cubicBezTo>
                    <a:pt x="3" y="90"/>
                    <a:pt x="6" y="84"/>
                    <a:pt x="10" y="79"/>
                  </a:cubicBezTo>
                  <a:cubicBezTo>
                    <a:pt x="13" y="73"/>
                    <a:pt x="17" y="68"/>
                    <a:pt x="17" y="62"/>
                  </a:cubicBezTo>
                  <a:cubicBezTo>
                    <a:pt x="17" y="62"/>
                    <a:pt x="17" y="62"/>
                    <a:pt x="17" y="62"/>
                  </a:cubicBezTo>
                  <a:cubicBezTo>
                    <a:pt x="19" y="60"/>
                    <a:pt x="20" y="59"/>
                    <a:pt x="21" y="59"/>
                  </a:cubicBezTo>
                  <a:cubicBezTo>
                    <a:pt x="21" y="59"/>
                    <a:pt x="22" y="59"/>
                    <a:pt x="23" y="59"/>
                  </a:cubicBezTo>
                  <a:cubicBezTo>
                    <a:pt x="23" y="53"/>
                    <a:pt x="24" y="47"/>
                    <a:pt x="26" y="41"/>
                  </a:cubicBezTo>
                  <a:cubicBezTo>
                    <a:pt x="28" y="35"/>
                    <a:pt x="30" y="30"/>
                    <a:pt x="29" y="24"/>
                  </a:cubicBezTo>
                  <a:cubicBezTo>
                    <a:pt x="28" y="19"/>
                    <a:pt x="25" y="15"/>
                    <a:pt x="22" y="12"/>
                  </a:cubicBezTo>
                  <a:cubicBezTo>
                    <a:pt x="19" y="8"/>
                    <a:pt x="16" y="5"/>
                    <a:pt x="16" y="1"/>
                  </a:cubicBezTo>
                  <a:cubicBezTo>
                    <a:pt x="16" y="0"/>
                    <a:pt x="16" y="0"/>
                    <a:pt x="16" y="0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35" y="8"/>
                    <a:pt x="40" y="37"/>
                    <a:pt x="32" y="58"/>
                  </a:cubicBezTo>
                  <a:cubicBezTo>
                    <a:pt x="32" y="59"/>
                    <a:pt x="34" y="59"/>
                    <a:pt x="35" y="60"/>
                  </a:cubicBezTo>
                  <a:cubicBezTo>
                    <a:pt x="37" y="61"/>
                    <a:pt x="39" y="61"/>
                    <a:pt x="40" y="63"/>
                  </a:cubicBezTo>
                  <a:cubicBezTo>
                    <a:pt x="43" y="72"/>
                    <a:pt x="37" y="78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28" y="81"/>
                    <a:pt x="23" y="79"/>
                    <a:pt x="22" y="76"/>
                  </a:cubicBezTo>
                  <a:cubicBezTo>
                    <a:pt x="21" y="75"/>
                    <a:pt x="21" y="73"/>
                    <a:pt x="21" y="71"/>
                  </a:cubicBezTo>
                  <a:cubicBezTo>
                    <a:pt x="12" y="82"/>
                    <a:pt x="10" y="98"/>
                    <a:pt x="15" y="112"/>
                  </a:cubicBezTo>
                  <a:cubicBezTo>
                    <a:pt x="20" y="127"/>
                    <a:pt x="32" y="135"/>
                    <a:pt x="46" y="135"/>
                  </a:cubicBezTo>
                  <a:cubicBezTo>
                    <a:pt x="51" y="135"/>
                    <a:pt x="56" y="134"/>
                    <a:pt x="61" y="133"/>
                  </a:cubicBezTo>
                  <a:cubicBezTo>
                    <a:pt x="58" y="128"/>
                    <a:pt x="57" y="122"/>
                    <a:pt x="60" y="116"/>
                  </a:cubicBezTo>
                  <a:cubicBezTo>
                    <a:pt x="63" y="111"/>
                    <a:pt x="68" y="107"/>
                    <a:pt x="73" y="107"/>
                  </a:cubicBezTo>
                  <a:cubicBezTo>
                    <a:pt x="75" y="107"/>
                    <a:pt x="79" y="108"/>
                    <a:pt x="83" y="113"/>
                  </a:cubicBezTo>
                  <a:cubicBezTo>
                    <a:pt x="83" y="113"/>
                    <a:pt x="83" y="113"/>
                    <a:pt x="83" y="113"/>
                  </a:cubicBezTo>
                  <a:cubicBezTo>
                    <a:pt x="84" y="122"/>
                    <a:pt x="81" y="126"/>
                    <a:pt x="77" y="130"/>
                  </a:cubicBezTo>
                  <a:cubicBezTo>
                    <a:pt x="77" y="130"/>
                    <a:pt x="77" y="131"/>
                    <a:pt x="76" y="131"/>
                  </a:cubicBezTo>
                  <a:cubicBezTo>
                    <a:pt x="78" y="132"/>
                    <a:pt x="80" y="132"/>
                    <a:pt x="82" y="132"/>
                  </a:cubicBezTo>
                  <a:cubicBezTo>
                    <a:pt x="90" y="132"/>
                    <a:pt x="98" y="129"/>
                    <a:pt x="107" y="125"/>
                  </a:cubicBezTo>
                  <a:cubicBezTo>
                    <a:pt x="115" y="122"/>
                    <a:pt x="123" y="119"/>
                    <a:pt x="131" y="119"/>
                  </a:cubicBezTo>
                  <a:cubicBezTo>
                    <a:pt x="139" y="119"/>
                    <a:pt x="146" y="123"/>
                    <a:pt x="151" y="130"/>
                  </a:cubicBezTo>
                  <a:cubicBezTo>
                    <a:pt x="150" y="131"/>
                    <a:pt x="150" y="131"/>
                    <a:pt x="150" y="131"/>
                  </a:cubicBezTo>
                  <a:cubicBezTo>
                    <a:pt x="146" y="127"/>
                    <a:pt x="142" y="124"/>
                    <a:pt x="136" y="124"/>
                  </a:cubicBezTo>
                  <a:cubicBezTo>
                    <a:pt x="126" y="124"/>
                    <a:pt x="115" y="131"/>
                    <a:pt x="112" y="132"/>
                  </a:cubicBezTo>
                  <a:cubicBezTo>
                    <a:pt x="110" y="134"/>
                    <a:pt x="110" y="134"/>
                    <a:pt x="110" y="134"/>
                  </a:cubicBezTo>
                  <a:cubicBezTo>
                    <a:pt x="110" y="133"/>
                    <a:pt x="110" y="133"/>
                    <a:pt x="110" y="133"/>
                  </a:cubicBezTo>
                  <a:cubicBezTo>
                    <a:pt x="105" y="137"/>
                    <a:pt x="99" y="139"/>
                    <a:pt x="90" y="139"/>
                  </a:cubicBezTo>
                  <a:cubicBezTo>
                    <a:pt x="86" y="139"/>
                    <a:pt x="82" y="139"/>
                    <a:pt x="78" y="139"/>
                  </a:cubicBezTo>
                  <a:cubicBezTo>
                    <a:pt x="74" y="138"/>
                    <a:pt x="70" y="138"/>
                    <a:pt x="66" y="138"/>
                  </a:cubicBezTo>
                  <a:cubicBezTo>
                    <a:pt x="58" y="138"/>
                    <a:pt x="52" y="140"/>
                    <a:pt x="47" y="144"/>
                  </a:cubicBezTo>
                  <a:close/>
                  <a:moveTo>
                    <a:pt x="7" y="86"/>
                  </a:moveTo>
                  <a:cubicBezTo>
                    <a:pt x="5" y="89"/>
                    <a:pt x="4" y="93"/>
                    <a:pt x="3" y="96"/>
                  </a:cubicBezTo>
                  <a:cubicBezTo>
                    <a:pt x="2" y="109"/>
                    <a:pt x="5" y="120"/>
                    <a:pt x="12" y="128"/>
                  </a:cubicBezTo>
                  <a:cubicBezTo>
                    <a:pt x="20" y="137"/>
                    <a:pt x="32" y="142"/>
                    <a:pt x="46" y="142"/>
                  </a:cubicBezTo>
                  <a:cubicBezTo>
                    <a:pt x="51" y="138"/>
                    <a:pt x="57" y="136"/>
                    <a:pt x="66" y="136"/>
                  </a:cubicBezTo>
                  <a:cubicBezTo>
                    <a:pt x="70" y="136"/>
                    <a:pt x="74" y="137"/>
                    <a:pt x="78" y="137"/>
                  </a:cubicBezTo>
                  <a:cubicBezTo>
                    <a:pt x="81" y="137"/>
                    <a:pt x="83" y="138"/>
                    <a:pt x="86" y="138"/>
                  </a:cubicBezTo>
                  <a:cubicBezTo>
                    <a:pt x="84" y="137"/>
                    <a:pt x="83" y="136"/>
                    <a:pt x="81" y="135"/>
                  </a:cubicBezTo>
                  <a:cubicBezTo>
                    <a:pt x="80" y="133"/>
                    <a:pt x="80" y="133"/>
                    <a:pt x="80" y="133"/>
                  </a:cubicBezTo>
                  <a:cubicBezTo>
                    <a:pt x="82" y="134"/>
                    <a:pt x="82" y="134"/>
                    <a:pt x="82" y="134"/>
                  </a:cubicBezTo>
                  <a:cubicBezTo>
                    <a:pt x="83" y="134"/>
                    <a:pt x="84" y="134"/>
                    <a:pt x="86" y="134"/>
                  </a:cubicBezTo>
                  <a:cubicBezTo>
                    <a:pt x="92" y="134"/>
                    <a:pt x="99" y="131"/>
                    <a:pt x="105" y="128"/>
                  </a:cubicBezTo>
                  <a:cubicBezTo>
                    <a:pt x="105" y="128"/>
                    <a:pt x="105" y="128"/>
                    <a:pt x="105" y="128"/>
                  </a:cubicBezTo>
                  <a:cubicBezTo>
                    <a:pt x="97" y="131"/>
                    <a:pt x="89" y="133"/>
                    <a:pt x="82" y="133"/>
                  </a:cubicBezTo>
                  <a:cubicBezTo>
                    <a:pt x="79" y="133"/>
                    <a:pt x="77" y="133"/>
                    <a:pt x="75" y="133"/>
                  </a:cubicBezTo>
                  <a:cubicBezTo>
                    <a:pt x="74" y="132"/>
                    <a:pt x="74" y="132"/>
                    <a:pt x="74" y="132"/>
                  </a:cubicBezTo>
                  <a:cubicBezTo>
                    <a:pt x="74" y="131"/>
                    <a:pt x="74" y="131"/>
                    <a:pt x="74" y="131"/>
                  </a:cubicBezTo>
                  <a:cubicBezTo>
                    <a:pt x="75" y="131"/>
                    <a:pt x="76" y="130"/>
                    <a:pt x="76" y="129"/>
                  </a:cubicBezTo>
                  <a:cubicBezTo>
                    <a:pt x="77" y="129"/>
                    <a:pt x="77" y="128"/>
                    <a:pt x="77" y="128"/>
                  </a:cubicBezTo>
                  <a:cubicBezTo>
                    <a:pt x="76" y="129"/>
                    <a:pt x="74" y="130"/>
                    <a:pt x="72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68" y="130"/>
                    <a:pt x="67" y="129"/>
                    <a:pt x="66" y="128"/>
                  </a:cubicBezTo>
                  <a:cubicBezTo>
                    <a:pt x="65" y="128"/>
                    <a:pt x="64" y="127"/>
                    <a:pt x="63" y="127"/>
                  </a:cubicBezTo>
                  <a:cubicBezTo>
                    <a:pt x="63" y="127"/>
                    <a:pt x="63" y="127"/>
                    <a:pt x="63" y="127"/>
                  </a:cubicBezTo>
                  <a:cubicBezTo>
                    <a:pt x="63" y="117"/>
                    <a:pt x="63" y="117"/>
                    <a:pt x="63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6" y="117"/>
                    <a:pt x="68" y="115"/>
                    <a:pt x="68" y="114"/>
                  </a:cubicBezTo>
                  <a:cubicBezTo>
                    <a:pt x="68" y="114"/>
                    <a:pt x="68" y="114"/>
                    <a:pt x="66" y="114"/>
                  </a:cubicBezTo>
                  <a:cubicBezTo>
                    <a:pt x="65" y="114"/>
                    <a:pt x="65" y="114"/>
                    <a:pt x="65" y="114"/>
                  </a:cubicBezTo>
                  <a:cubicBezTo>
                    <a:pt x="66" y="113"/>
                    <a:pt x="66" y="113"/>
                    <a:pt x="66" y="113"/>
                  </a:cubicBezTo>
                  <a:cubicBezTo>
                    <a:pt x="67" y="110"/>
                    <a:pt x="69" y="109"/>
                    <a:pt x="71" y="109"/>
                  </a:cubicBezTo>
                  <a:cubicBezTo>
                    <a:pt x="67" y="110"/>
                    <a:pt x="64" y="113"/>
                    <a:pt x="62" y="117"/>
                  </a:cubicBezTo>
                  <a:cubicBezTo>
                    <a:pt x="59" y="122"/>
                    <a:pt x="59" y="128"/>
                    <a:pt x="63" y="133"/>
                  </a:cubicBezTo>
                  <a:cubicBezTo>
                    <a:pt x="63" y="134"/>
                    <a:pt x="63" y="134"/>
                    <a:pt x="63" y="134"/>
                  </a:cubicBezTo>
                  <a:cubicBezTo>
                    <a:pt x="62" y="134"/>
                    <a:pt x="62" y="134"/>
                    <a:pt x="62" y="134"/>
                  </a:cubicBezTo>
                  <a:cubicBezTo>
                    <a:pt x="59" y="135"/>
                    <a:pt x="56" y="136"/>
                    <a:pt x="54" y="136"/>
                  </a:cubicBezTo>
                  <a:cubicBezTo>
                    <a:pt x="54" y="137"/>
                    <a:pt x="54" y="137"/>
                    <a:pt x="54" y="137"/>
                  </a:cubicBezTo>
                  <a:cubicBezTo>
                    <a:pt x="49" y="139"/>
                    <a:pt x="44" y="140"/>
                    <a:pt x="39" y="140"/>
                  </a:cubicBezTo>
                  <a:cubicBezTo>
                    <a:pt x="29" y="140"/>
                    <a:pt x="19" y="135"/>
                    <a:pt x="13" y="127"/>
                  </a:cubicBezTo>
                  <a:cubicBezTo>
                    <a:pt x="5" y="116"/>
                    <a:pt x="2" y="103"/>
                    <a:pt x="6" y="89"/>
                  </a:cubicBezTo>
                  <a:lnTo>
                    <a:pt x="7" y="86"/>
                  </a:lnTo>
                  <a:close/>
                  <a:moveTo>
                    <a:pt x="7" y="93"/>
                  </a:moveTo>
                  <a:cubicBezTo>
                    <a:pt x="4" y="105"/>
                    <a:pt x="7" y="117"/>
                    <a:pt x="14" y="126"/>
                  </a:cubicBezTo>
                  <a:cubicBezTo>
                    <a:pt x="21" y="135"/>
                    <a:pt x="31" y="139"/>
                    <a:pt x="41" y="139"/>
                  </a:cubicBezTo>
                  <a:cubicBezTo>
                    <a:pt x="41" y="139"/>
                    <a:pt x="41" y="139"/>
                    <a:pt x="41" y="139"/>
                  </a:cubicBezTo>
                  <a:cubicBezTo>
                    <a:pt x="16" y="139"/>
                    <a:pt x="10" y="113"/>
                    <a:pt x="7" y="93"/>
                  </a:cubicBezTo>
                  <a:close/>
                  <a:moveTo>
                    <a:pt x="108" y="133"/>
                  </a:moveTo>
                  <a:cubicBezTo>
                    <a:pt x="106" y="133"/>
                    <a:pt x="104" y="134"/>
                    <a:pt x="102" y="135"/>
                  </a:cubicBezTo>
                  <a:cubicBezTo>
                    <a:pt x="99" y="136"/>
                    <a:pt x="95" y="137"/>
                    <a:pt x="92" y="138"/>
                  </a:cubicBezTo>
                  <a:cubicBezTo>
                    <a:pt x="99" y="138"/>
                    <a:pt x="104" y="136"/>
                    <a:pt x="108" y="133"/>
                  </a:cubicBezTo>
                  <a:close/>
                  <a:moveTo>
                    <a:pt x="7" y="86"/>
                  </a:moveTo>
                  <a:cubicBezTo>
                    <a:pt x="7" y="89"/>
                    <a:pt x="7" y="89"/>
                    <a:pt x="7" y="89"/>
                  </a:cubicBezTo>
                  <a:cubicBezTo>
                    <a:pt x="12" y="114"/>
                    <a:pt x="17" y="137"/>
                    <a:pt x="41" y="137"/>
                  </a:cubicBezTo>
                  <a:cubicBezTo>
                    <a:pt x="43" y="137"/>
                    <a:pt x="45" y="137"/>
                    <a:pt x="48" y="137"/>
                  </a:cubicBezTo>
                  <a:cubicBezTo>
                    <a:pt x="32" y="137"/>
                    <a:pt x="19" y="128"/>
                    <a:pt x="13" y="113"/>
                  </a:cubicBezTo>
                  <a:cubicBezTo>
                    <a:pt x="7" y="96"/>
                    <a:pt x="12" y="77"/>
                    <a:pt x="23" y="67"/>
                  </a:cubicBezTo>
                  <a:cubicBezTo>
                    <a:pt x="26" y="65"/>
                    <a:pt x="26" y="65"/>
                    <a:pt x="26" y="65"/>
                  </a:cubicBezTo>
                  <a:cubicBezTo>
                    <a:pt x="26" y="63"/>
                    <a:pt x="27" y="62"/>
                    <a:pt x="27" y="62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30" y="62"/>
                    <a:pt x="31" y="63"/>
                    <a:pt x="32" y="64"/>
                  </a:cubicBezTo>
                  <a:cubicBezTo>
                    <a:pt x="33" y="68"/>
                    <a:pt x="30" y="73"/>
                    <a:pt x="29" y="75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7" y="75"/>
                    <a:pt x="26" y="74"/>
                    <a:pt x="26" y="72"/>
                  </a:cubicBezTo>
                  <a:cubicBezTo>
                    <a:pt x="25" y="70"/>
                    <a:pt x="26" y="68"/>
                    <a:pt x="26" y="66"/>
                  </a:cubicBezTo>
                  <a:cubicBezTo>
                    <a:pt x="24" y="68"/>
                    <a:pt x="24" y="68"/>
                    <a:pt x="24" y="68"/>
                  </a:cubicBezTo>
                  <a:cubicBezTo>
                    <a:pt x="22" y="71"/>
                    <a:pt x="22" y="73"/>
                    <a:pt x="23" y="75"/>
                  </a:cubicBezTo>
                  <a:cubicBezTo>
                    <a:pt x="24" y="78"/>
                    <a:pt x="28" y="80"/>
                    <a:pt x="33" y="80"/>
                  </a:cubicBezTo>
                  <a:cubicBezTo>
                    <a:pt x="36" y="77"/>
                    <a:pt x="41" y="71"/>
                    <a:pt x="39" y="64"/>
                  </a:cubicBezTo>
                  <a:cubicBezTo>
                    <a:pt x="38" y="63"/>
                    <a:pt x="37" y="62"/>
                    <a:pt x="35" y="62"/>
                  </a:cubicBezTo>
                  <a:cubicBezTo>
                    <a:pt x="36" y="62"/>
                    <a:pt x="36" y="62"/>
                    <a:pt x="36" y="62"/>
                  </a:cubicBezTo>
                  <a:cubicBezTo>
                    <a:pt x="38" y="64"/>
                    <a:pt x="39" y="69"/>
                    <a:pt x="38" y="73"/>
                  </a:cubicBezTo>
                  <a:cubicBezTo>
                    <a:pt x="36" y="77"/>
                    <a:pt x="34" y="79"/>
                    <a:pt x="30" y="79"/>
                  </a:cubicBezTo>
                  <a:cubicBezTo>
                    <a:pt x="30" y="79"/>
                    <a:pt x="30" y="79"/>
                    <a:pt x="30" y="79"/>
                  </a:cubicBezTo>
                  <a:cubicBezTo>
                    <a:pt x="30" y="79"/>
                    <a:pt x="30" y="79"/>
                    <a:pt x="29" y="79"/>
                  </a:cubicBezTo>
                  <a:cubicBezTo>
                    <a:pt x="28" y="78"/>
                    <a:pt x="28" y="78"/>
                    <a:pt x="28" y="78"/>
                  </a:cubicBezTo>
                  <a:cubicBezTo>
                    <a:pt x="29" y="78"/>
                    <a:pt x="29" y="78"/>
                    <a:pt x="29" y="78"/>
                  </a:cubicBezTo>
                  <a:cubicBezTo>
                    <a:pt x="29" y="76"/>
                    <a:pt x="30" y="75"/>
                    <a:pt x="31" y="74"/>
                  </a:cubicBezTo>
                  <a:cubicBezTo>
                    <a:pt x="33" y="71"/>
                    <a:pt x="35" y="68"/>
                    <a:pt x="34" y="62"/>
                  </a:cubicBezTo>
                  <a:cubicBezTo>
                    <a:pt x="34" y="61"/>
                    <a:pt x="34" y="61"/>
                    <a:pt x="34" y="61"/>
                  </a:cubicBezTo>
                  <a:cubicBezTo>
                    <a:pt x="33" y="61"/>
                    <a:pt x="31" y="60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8" y="39"/>
                    <a:pt x="34" y="10"/>
                    <a:pt x="18" y="2"/>
                  </a:cubicBezTo>
                  <a:cubicBezTo>
                    <a:pt x="18" y="5"/>
                    <a:pt x="20" y="8"/>
                    <a:pt x="23" y="11"/>
                  </a:cubicBezTo>
                  <a:cubicBezTo>
                    <a:pt x="26" y="14"/>
                    <a:pt x="29" y="18"/>
                    <a:pt x="30" y="24"/>
                  </a:cubicBezTo>
                  <a:cubicBezTo>
                    <a:pt x="30" y="26"/>
                    <a:pt x="30" y="28"/>
                    <a:pt x="30" y="30"/>
                  </a:cubicBezTo>
                  <a:cubicBezTo>
                    <a:pt x="31" y="32"/>
                    <a:pt x="31" y="32"/>
                    <a:pt x="31" y="32"/>
                  </a:cubicBezTo>
                  <a:cubicBezTo>
                    <a:pt x="35" y="38"/>
                    <a:pt x="33" y="44"/>
                    <a:pt x="31" y="49"/>
                  </a:cubicBezTo>
                  <a:cubicBezTo>
                    <a:pt x="30" y="52"/>
                    <a:pt x="29" y="55"/>
                    <a:pt x="29" y="58"/>
                  </a:cubicBezTo>
                  <a:cubicBezTo>
                    <a:pt x="29" y="61"/>
                    <a:pt x="29" y="61"/>
                    <a:pt x="29" y="61"/>
                  </a:cubicBezTo>
                  <a:cubicBezTo>
                    <a:pt x="27" y="58"/>
                    <a:pt x="27" y="58"/>
                    <a:pt x="27" y="58"/>
                  </a:cubicBezTo>
                  <a:cubicBezTo>
                    <a:pt x="25" y="53"/>
                    <a:pt x="26" y="49"/>
                    <a:pt x="28" y="44"/>
                  </a:cubicBezTo>
                  <a:cubicBezTo>
                    <a:pt x="29" y="40"/>
                    <a:pt x="31" y="36"/>
                    <a:pt x="30" y="32"/>
                  </a:cubicBezTo>
                  <a:cubicBezTo>
                    <a:pt x="30" y="32"/>
                    <a:pt x="30" y="32"/>
                    <a:pt x="30" y="32"/>
                  </a:cubicBezTo>
                  <a:cubicBezTo>
                    <a:pt x="30" y="35"/>
                    <a:pt x="29" y="38"/>
                    <a:pt x="28" y="42"/>
                  </a:cubicBezTo>
                  <a:cubicBezTo>
                    <a:pt x="26" y="47"/>
                    <a:pt x="24" y="53"/>
                    <a:pt x="24" y="59"/>
                  </a:cubicBezTo>
                  <a:cubicBezTo>
                    <a:pt x="25" y="60"/>
                    <a:pt x="25" y="60"/>
                    <a:pt x="25" y="60"/>
                  </a:cubicBezTo>
                  <a:cubicBezTo>
                    <a:pt x="24" y="60"/>
                    <a:pt x="24" y="60"/>
                    <a:pt x="24" y="60"/>
                  </a:cubicBezTo>
                  <a:cubicBezTo>
                    <a:pt x="23" y="61"/>
                    <a:pt x="22" y="61"/>
                    <a:pt x="21" y="61"/>
                  </a:cubicBezTo>
                  <a:cubicBezTo>
                    <a:pt x="21" y="61"/>
                    <a:pt x="21" y="61"/>
                    <a:pt x="21" y="61"/>
                  </a:cubicBezTo>
                  <a:cubicBezTo>
                    <a:pt x="20" y="61"/>
                    <a:pt x="20" y="61"/>
                    <a:pt x="19" y="62"/>
                  </a:cubicBezTo>
                  <a:cubicBezTo>
                    <a:pt x="18" y="69"/>
                    <a:pt x="14" y="74"/>
                    <a:pt x="11" y="79"/>
                  </a:cubicBezTo>
                  <a:cubicBezTo>
                    <a:pt x="10" y="82"/>
                    <a:pt x="8" y="84"/>
                    <a:pt x="7" y="86"/>
                  </a:cubicBezTo>
                  <a:close/>
                  <a:moveTo>
                    <a:pt x="85" y="136"/>
                  </a:moveTo>
                  <a:cubicBezTo>
                    <a:pt x="86" y="136"/>
                    <a:pt x="87" y="137"/>
                    <a:pt x="89" y="137"/>
                  </a:cubicBezTo>
                  <a:cubicBezTo>
                    <a:pt x="93" y="137"/>
                    <a:pt x="97" y="135"/>
                    <a:pt x="101" y="133"/>
                  </a:cubicBezTo>
                  <a:cubicBezTo>
                    <a:pt x="105" y="132"/>
                    <a:pt x="108" y="131"/>
                    <a:pt x="110" y="131"/>
                  </a:cubicBezTo>
                  <a:cubicBezTo>
                    <a:pt x="111" y="131"/>
                    <a:pt x="111" y="131"/>
                    <a:pt x="111" y="131"/>
                  </a:cubicBezTo>
                  <a:cubicBezTo>
                    <a:pt x="113" y="129"/>
                    <a:pt x="116" y="127"/>
                    <a:pt x="118" y="126"/>
                  </a:cubicBezTo>
                  <a:cubicBezTo>
                    <a:pt x="120" y="125"/>
                    <a:pt x="122" y="125"/>
                    <a:pt x="123" y="124"/>
                  </a:cubicBezTo>
                  <a:cubicBezTo>
                    <a:pt x="122" y="124"/>
                    <a:pt x="122" y="123"/>
                    <a:pt x="121" y="123"/>
                  </a:cubicBezTo>
                  <a:cubicBezTo>
                    <a:pt x="117" y="123"/>
                    <a:pt x="111" y="126"/>
                    <a:pt x="106" y="129"/>
                  </a:cubicBezTo>
                  <a:cubicBezTo>
                    <a:pt x="99" y="132"/>
                    <a:pt x="92" y="136"/>
                    <a:pt x="85" y="136"/>
                  </a:cubicBezTo>
                  <a:close/>
                  <a:moveTo>
                    <a:pt x="64" y="126"/>
                  </a:moveTo>
                  <a:cubicBezTo>
                    <a:pt x="65" y="126"/>
                    <a:pt x="66" y="126"/>
                    <a:pt x="67" y="127"/>
                  </a:cubicBezTo>
                  <a:cubicBezTo>
                    <a:pt x="68" y="128"/>
                    <a:pt x="69" y="128"/>
                    <a:pt x="70" y="128"/>
                  </a:cubicBezTo>
                  <a:cubicBezTo>
                    <a:pt x="70" y="128"/>
                    <a:pt x="70" y="128"/>
                    <a:pt x="70" y="128"/>
                  </a:cubicBezTo>
                  <a:cubicBezTo>
                    <a:pt x="70" y="128"/>
                    <a:pt x="71" y="128"/>
                    <a:pt x="71" y="127"/>
                  </a:cubicBezTo>
                  <a:cubicBezTo>
                    <a:pt x="72" y="125"/>
                    <a:pt x="75" y="121"/>
                    <a:pt x="74" y="118"/>
                  </a:cubicBezTo>
                  <a:cubicBezTo>
                    <a:pt x="74" y="117"/>
                    <a:pt x="73" y="116"/>
                    <a:pt x="72" y="115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6"/>
                    <a:pt x="67" y="118"/>
                    <a:pt x="64" y="118"/>
                  </a:cubicBezTo>
                  <a:cubicBezTo>
                    <a:pt x="64" y="118"/>
                    <a:pt x="64" y="118"/>
                    <a:pt x="64" y="118"/>
                  </a:cubicBezTo>
                  <a:lnTo>
                    <a:pt x="64" y="126"/>
                  </a:lnTo>
                  <a:close/>
                  <a:moveTo>
                    <a:pt x="75" y="116"/>
                  </a:moveTo>
                  <a:cubicBezTo>
                    <a:pt x="75" y="117"/>
                    <a:pt x="75" y="117"/>
                    <a:pt x="75" y="118"/>
                  </a:cubicBezTo>
                  <a:cubicBezTo>
                    <a:pt x="76" y="121"/>
                    <a:pt x="74" y="125"/>
                    <a:pt x="72" y="128"/>
                  </a:cubicBezTo>
                  <a:cubicBezTo>
                    <a:pt x="75" y="126"/>
                    <a:pt x="77" y="121"/>
                    <a:pt x="77" y="118"/>
                  </a:cubicBezTo>
                  <a:cubicBezTo>
                    <a:pt x="76" y="118"/>
                    <a:pt x="76" y="117"/>
                    <a:pt x="75" y="116"/>
                  </a:cubicBezTo>
                  <a:close/>
                  <a:moveTo>
                    <a:pt x="70" y="114"/>
                  </a:moveTo>
                  <a:cubicBezTo>
                    <a:pt x="72" y="114"/>
                    <a:pt x="72" y="114"/>
                    <a:pt x="72" y="114"/>
                  </a:cubicBezTo>
                  <a:cubicBezTo>
                    <a:pt x="76" y="115"/>
                    <a:pt x="78" y="117"/>
                    <a:pt x="78" y="118"/>
                  </a:cubicBezTo>
                  <a:cubicBezTo>
                    <a:pt x="79" y="121"/>
                    <a:pt x="77" y="125"/>
                    <a:pt x="74" y="128"/>
                  </a:cubicBezTo>
                  <a:cubicBezTo>
                    <a:pt x="79" y="126"/>
                    <a:pt x="79" y="122"/>
                    <a:pt x="79" y="120"/>
                  </a:cubicBezTo>
                  <a:cubicBezTo>
                    <a:pt x="79" y="116"/>
                    <a:pt x="76" y="110"/>
                    <a:pt x="72" y="110"/>
                  </a:cubicBezTo>
                  <a:cubicBezTo>
                    <a:pt x="71" y="110"/>
                    <a:pt x="69" y="111"/>
                    <a:pt x="68" y="113"/>
                  </a:cubicBezTo>
                  <a:cubicBezTo>
                    <a:pt x="69" y="113"/>
                    <a:pt x="69" y="113"/>
                    <a:pt x="70" y="114"/>
                  </a:cubicBezTo>
                  <a:close/>
                  <a:moveTo>
                    <a:pt x="122" y="122"/>
                  </a:moveTo>
                  <a:cubicBezTo>
                    <a:pt x="123" y="122"/>
                    <a:pt x="124" y="122"/>
                    <a:pt x="125" y="123"/>
                  </a:cubicBezTo>
                  <a:cubicBezTo>
                    <a:pt x="126" y="123"/>
                    <a:pt x="126" y="123"/>
                    <a:pt x="126" y="123"/>
                  </a:cubicBezTo>
                  <a:cubicBezTo>
                    <a:pt x="125" y="124"/>
                    <a:pt x="125" y="124"/>
                    <a:pt x="125" y="124"/>
                  </a:cubicBezTo>
                  <a:cubicBezTo>
                    <a:pt x="125" y="124"/>
                    <a:pt x="124" y="125"/>
                    <a:pt x="123" y="125"/>
                  </a:cubicBezTo>
                  <a:cubicBezTo>
                    <a:pt x="127" y="124"/>
                    <a:pt x="131" y="123"/>
                    <a:pt x="136" y="123"/>
                  </a:cubicBezTo>
                  <a:cubicBezTo>
                    <a:pt x="139" y="123"/>
                    <a:pt x="141" y="123"/>
                    <a:pt x="143" y="124"/>
                  </a:cubicBezTo>
                  <a:cubicBezTo>
                    <a:pt x="140" y="122"/>
                    <a:pt x="136" y="121"/>
                    <a:pt x="131" y="121"/>
                  </a:cubicBezTo>
                  <a:cubicBezTo>
                    <a:pt x="128" y="121"/>
                    <a:pt x="125" y="121"/>
                    <a:pt x="122" y="122"/>
                  </a:cubicBezTo>
                  <a:close/>
                  <a:moveTo>
                    <a:pt x="72" y="109"/>
                  </a:moveTo>
                  <a:cubicBezTo>
                    <a:pt x="77" y="109"/>
                    <a:pt x="81" y="115"/>
                    <a:pt x="81" y="120"/>
                  </a:cubicBezTo>
                  <a:cubicBezTo>
                    <a:pt x="81" y="121"/>
                    <a:pt x="81" y="122"/>
                    <a:pt x="81" y="123"/>
                  </a:cubicBezTo>
                  <a:cubicBezTo>
                    <a:pt x="82" y="121"/>
                    <a:pt x="82" y="118"/>
                    <a:pt x="81" y="114"/>
                  </a:cubicBezTo>
                  <a:cubicBezTo>
                    <a:pt x="79" y="110"/>
                    <a:pt x="75" y="108"/>
                    <a:pt x="71" y="109"/>
                  </a:cubicBezTo>
                  <a:cubicBezTo>
                    <a:pt x="72" y="109"/>
                    <a:pt x="72" y="109"/>
                    <a:pt x="72" y="109"/>
                  </a:cubicBezTo>
                  <a:close/>
                  <a:moveTo>
                    <a:pt x="36" y="65"/>
                  </a:moveTo>
                  <a:cubicBezTo>
                    <a:pt x="36" y="69"/>
                    <a:pt x="34" y="72"/>
                    <a:pt x="32" y="74"/>
                  </a:cubicBezTo>
                  <a:cubicBezTo>
                    <a:pt x="32" y="75"/>
                    <a:pt x="31" y="76"/>
                    <a:pt x="31" y="77"/>
                  </a:cubicBezTo>
                  <a:cubicBezTo>
                    <a:pt x="34" y="77"/>
                    <a:pt x="36" y="74"/>
                    <a:pt x="36" y="73"/>
                  </a:cubicBezTo>
                  <a:cubicBezTo>
                    <a:pt x="37" y="70"/>
                    <a:pt x="37" y="67"/>
                    <a:pt x="36" y="65"/>
                  </a:cubicBezTo>
                  <a:close/>
                  <a:moveTo>
                    <a:pt x="28" y="63"/>
                  </a:moveTo>
                  <a:cubicBezTo>
                    <a:pt x="27" y="65"/>
                    <a:pt x="27" y="69"/>
                    <a:pt x="27" y="72"/>
                  </a:cubicBezTo>
                  <a:cubicBezTo>
                    <a:pt x="27" y="73"/>
                    <a:pt x="28" y="73"/>
                    <a:pt x="28" y="74"/>
                  </a:cubicBezTo>
                  <a:cubicBezTo>
                    <a:pt x="30" y="71"/>
                    <a:pt x="32" y="67"/>
                    <a:pt x="31" y="65"/>
                  </a:cubicBezTo>
                  <a:cubicBezTo>
                    <a:pt x="30" y="64"/>
                    <a:pt x="30" y="63"/>
                    <a:pt x="28" y="63"/>
                  </a:cubicBezTo>
                  <a:close/>
                  <a:moveTo>
                    <a:pt x="32" y="36"/>
                  </a:moveTo>
                  <a:cubicBezTo>
                    <a:pt x="31" y="39"/>
                    <a:pt x="30" y="42"/>
                    <a:pt x="29" y="44"/>
                  </a:cubicBezTo>
                  <a:cubicBezTo>
                    <a:pt x="28" y="48"/>
                    <a:pt x="27" y="51"/>
                    <a:pt x="28" y="55"/>
                  </a:cubicBezTo>
                  <a:cubicBezTo>
                    <a:pt x="28" y="53"/>
                    <a:pt x="29" y="51"/>
                    <a:pt x="29" y="49"/>
                  </a:cubicBezTo>
                  <a:cubicBezTo>
                    <a:pt x="31" y="45"/>
                    <a:pt x="32" y="41"/>
                    <a:pt x="32" y="3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46" name="Полилиния 47"/>
            <p:cNvSpPr>
              <a:spLocks noEditPoints="1"/>
            </p:cNvSpPr>
            <p:nvPr/>
          </p:nvSpPr>
          <p:spPr bwMode="auto">
            <a:xfrm>
              <a:off x="895350" y="3316288"/>
              <a:ext cx="363538" cy="328613"/>
            </a:xfrm>
            <a:custGeom>
              <a:avLst/>
              <a:gdLst>
                <a:gd name="T0" fmla="*/ 50 w 161"/>
                <a:gd name="T1" fmla="*/ 8 h 146"/>
                <a:gd name="T2" fmla="*/ 60 w 161"/>
                <a:gd name="T3" fmla="*/ 25 h 146"/>
                <a:gd name="T4" fmla="*/ 54 w 161"/>
                <a:gd name="T5" fmla="*/ 17 h 146"/>
                <a:gd name="T6" fmla="*/ 63 w 161"/>
                <a:gd name="T7" fmla="*/ 34 h 146"/>
                <a:gd name="T8" fmla="*/ 49 w 161"/>
                <a:gd name="T9" fmla="*/ 37 h 146"/>
                <a:gd name="T10" fmla="*/ 41 w 161"/>
                <a:gd name="T11" fmla="*/ 13 h 146"/>
                <a:gd name="T12" fmla="*/ 16 w 161"/>
                <a:gd name="T13" fmla="*/ 62 h 146"/>
                <a:gd name="T14" fmla="*/ 34 w 161"/>
                <a:gd name="T15" fmla="*/ 92 h 146"/>
                <a:gd name="T16" fmla="*/ 27 w 161"/>
                <a:gd name="T17" fmla="*/ 146 h 146"/>
                <a:gd name="T18" fmla="*/ 33 w 161"/>
                <a:gd name="T19" fmla="*/ 104 h 146"/>
                <a:gd name="T20" fmla="*/ 26 w 161"/>
                <a:gd name="T21" fmla="*/ 102 h 146"/>
                <a:gd name="T22" fmla="*/ 30 w 161"/>
                <a:gd name="T23" fmla="*/ 101 h 146"/>
                <a:gd name="T24" fmla="*/ 4 w 161"/>
                <a:gd name="T25" fmla="*/ 60 h 146"/>
                <a:gd name="T26" fmla="*/ 41 w 161"/>
                <a:gd name="T27" fmla="*/ 10 h 146"/>
                <a:gd name="T28" fmla="*/ 51 w 161"/>
                <a:gd name="T29" fmla="*/ 4 h 146"/>
                <a:gd name="T30" fmla="*/ 145 w 161"/>
                <a:gd name="T31" fmla="*/ 13 h 146"/>
                <a:gd name="T32" fmla="*/ 142 w 161"/>
                <a:gd name="T33" fmla="*/ 0 h 146"/>
                <a:gd name="T34" fmla="*/ 141 w 161"/>
                <a:gd name="T35" fmla="*/ 33 h 146"/>
                <a:gd name="T36" fmla="*/ 50 w 161"/>
                <a:gd name="T37" fmla="*/ 8 h 146"/>
                <a:gd name="T38" fmla="*/ 137 w 161"/>
                <a:gd name="T39" fmla="*/ 31 h 146"/>
                <a:gd name="T40" fmla="*/ 148 w 161"/>
                <a:gd name="T41" fmla="*/ 16 h 146"/>
                <a:gd name="T42" fmla="*/ 70 w 161"/>
                <a:gd name="T43" fmla="*/ 8 h 146"/>
                <a:gd name="T44" fmla="*/ 137 w 161"/>
                <a:gd name="T45" fmla="*/ 31 h 146"/>
                <a:gd name="T46" fmla="*/ 26 w 161"/>
                <a:gd name="T47" fmla="*/ 84 h 146"/>
                <a:gd name="T48" fmla="*/ 22 w 161"/>
                <a:gd name="T49" fmla="*/ 16 h 146"/>
                <a:gd name="T50" fmla="*/ 26 w 161"/>
                <a:gd name="T51" fmla="*/ 84 h 146"/>
                <a:gd name="T52" fmla="*/ 57 w 161"/>
                <a:gd name="T53" fmla="*/ 28 h 146"/>
                <a:gd name="T54" fmla="*/ 46 w 161"/>
                <a:gd name="T55" fmla="*/ 16 h 146"/>
                <a:gd name="T56" fmla="*/ 57 w 161"/>
                <a:gd name="T57" fmla="*/ 28 h 146"/>
                <a:gd name="T58" fmla="*/ 57 w 161"/>
                <a:gd name="T59" fmla="*/ 31 h 146"/>
                <a:gd name="T60" fmla="*/ 46 w 161"/>
                <a:gd name="T61" fmla="*/ 28 h 146"/>
                <a:gd name="T62" fmla="*/ 57 w 161"/>
                <a:gd name="T63" fmla="*/ 31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61" h="146">
                  <a:moveTo>
                    <a:pt x="50" y="8"/>
                  </a:moveTo>
                  <a:cubicBezTo>
                    <a:pt x="55" y="14"/>
                    <a:pt x="53" y="20"/>
                    <a:pt x="60" y="25"/>
                  </a:cubicBezTo>
                  <a:cubicBezTo>
                    <a:pt x="62" y="23"/>
                    <a:pt x="58" y="18"/>
                    <a:pt x="54" y="17"/>
                  </a:cubicBezTo>
                  <a:cubicBezTo>
                    <a:pt x="64" y="13"/>
                    <a:pt x="65" y="25"/>
                    <a:pt x="63" y="34"/>
                  </a:cubicBezTo>
                  <a:cubicBezTo>
                    <a:pt x="59" y="36"/>
                    <a:pt x="55" y="37"/>
                    <a:pt x="49" y="37"/>
                  </a:cubicBezTo>
                  <a:cubicBezTo>
                    <a:pt x="43" y="31"/>
                    <a:pt x="43" y="19"/>
                    <a:pt x="41" y="13"/>
                  </a:cubicBezTo>
                  <a:cubicBezTo>
                    <a:pt x="14" y="14"/>
                    <a:pt x="9" y="41"/>
                    <a:pt x="16" y="62"/>
                  </a:cubicBezTo>
                  <a:cubicBezTo>
                    <a:pt x="19" y="72"/>
                    <a:pt x="30" y="81"/>
                    <a:pt x="34" y="92"/>
                  </a:cubicBezTo>
                  <a:cubicBezTo>
                    <a:pt x="41" y="111"/>
                    <a:pt x="38" y="129"/>
                    <a:pt x="27" y="146"/>
                  </a:cubicBezTo>
                  <a:cubicBezTo>
                    <a:pt x="28" y="137"/>
                    <a:pt x="39" y="121"/>
                    <a:pt x="33" y="104"/>
                  </a:cubicBezTo>
                  <a:cubicBezTo>
                    <a:pt x="31" y="102"/>
                    <a:pt x="29" y="102"/>
                    <a:pt x="26" y="102"/>
                  </a:cubicBezTo>
                  <a:cubicBezTo>
                    <a:pt x="26" y="100"/>
                    <a:pt x="28" y="101"/>
                    <a:pt x="30" y="101"/>
                  </a:cubicBezTo>
                  <a:cubicBezTo>
                    <a:pt x="28" y="89"/>
                    <a:pt x="7" y="79"/>
                    <a:pt x="4" y="60"/>
                  </a:cubicBezTo>
                  <a:cubicBezTo>
                    <a:pt x="1" y="34"/>
                    <a:pt x="12" y="6"/>
                    <a:pt x="41" y="10"/>
                  </a:cubicBezTo>
                  <a:cubicBezTo>
                    <a:pt x="45" y="9"/>
                    <a:pt x="47" y="5"/>
                    <a:pt x="51" y="4"/>
                  </a:cubicBezTo>
                  <a:cubicBezTo>
                    <a:pt x="86" y="1"/>
                    <a:pt x="128" y="46"/>
                    <a:pt x="145" y="13"/>
                  </a:cubicBezTo>
                  <a:cubicBezTo>
                    <a:pt x="146" y="6"/>
                    <a:pt x="144" y="3"/>
                    <a:pt x="142" y="0"/>
                  </a:cubicBezTo>
                  <a:cubicBezTo>
                    <a:pt x="161" y="2"/>
                    <a:pt x="149" y="29"/>
                    <a:pt x="141" y="33"/>
                  </a:cubicBezTo>
                  <a:cubicBezTo>
                    <a:pt x="111" y="47"/>
                    <a:pt x="71" y="4"/>
                    <a:pt x="50" y="8"/>
                  </a:cubicBezTo>
                  <a:close/>
                  <a:moveTo>
                    <a:pt x="137" y="31"/>
                  </a:moveTo>
                  <a:cubicBezTo>
                    <a:pt x="142" y="29"/>
                    <a:pt x="151" y="17"/>
                    <a:pt x="148" y="16"/>
                  </a:cubicBezTo>
                  <a:cubicBezTo>
                    <a:pt x="130" y="43"/>
                    <a:pt x="93" y="14"/>
                    <a:pt x="70" y="8"/>
                  </a:cubicBezTo>
                  <a:cubicBezTo>
                    <a:pt x="87" y="21"/>
                    <a:pt x="105" y="33"/>
                    <a:pt x="137" y="31"/>
                  </a:cubicBezTo>
                  <a:close/>
                  <a:moveTo>
                    <a:pt x="26" y="84"/>
                  </a:moveTo>
                  <a:cubicBezTo>
                    <a:pt x="10" y="71"/>
                    <a:pt x="7" y="27"/>
                    <a:pt x="22" y="16"/>
                  </a:cubicBezTo>
                  <a:cubicBezTo>
                    <a:pt x="0" y="29"/>
                    <a:pt x="5" y="78"/>
                    <a:pt x="26" y="84"/>
                  </a:cubicBezTo>
                  <a:close/>
                  <a:moveTo>
                    <a:pt x="57" y="28"/>
                  </a:moveTo>
                  <a:cubicBezTo>
                    <a:pt x="55" y="22"/>
                    <a:pt x="53" y="16"/>
                    <a:pt x="46" y="16"/>
                  </a:cubicBezTo>
                  <a:cubicBezTo>
                    <a:pt x="46" y="23"/>
                    <a:pt x="50" y="27"/>
                    <a:pt x="57" y="28"/>
                  </a:cubicBezTo>
                  <a:close/>
                  <a:moveTo>
                    <a:pt x="57" y="31"/>
                  </a:moveTo>
                  <a:cubicBezTo>
                    <a:pt x="51" y="33"/>
                    <a:pt x="49" y="24"/>
                    <a:pt x="46" y="28"/>
                  </a:cubicBezTo>
                  <a:cubicBezTo>
                    <a:pt x="47" y="31"/>
                    <a:pt x="56" y="40"/>
                    <a:pt x="57" y="3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47" name="Полилиния 48"/>
            <p:cNvSpPr>
              <a:spLocks noEditPoints="1"/>
            </p:cNvSpPr>
            <p:nvPr/>
          </p:nvSpPr>
          <p:spPr bwMode="auto">
            <a:xfrm>
              <a:off x="903288" y="3313113"/>
              <a:ext cx="336550" cy="338138"/>
            </a:xfrm>
            <a:custGeom>
              <a:avLst/>
              <a:gdLst>
                <a:gd name="T0" fmla="*/ 81 w 150"/>
                <a:gd name="T1" fmla="*/ 22 h 150"/>
                <a:gd name="T2" fmla="*/ 52 w 150"/>
                <a:gd name="T3" fmla="*/ 17 h 150"/>
                <a:gd name="T4" fmla="*/ 60 w 150"/>
                <a:gd name="T5" fmla="*/ 35 h 150"/>
                <a:gd name="T6" fmla="*/ 45 w 150"/>
                <a:gd name="T7" fmla="*/ 39 h 150"/>
                <a:gd name="T8" fmla="*/ 39 w 150"/>
                <a:gd name="T9" fmla="*/ 20 h 150"/>
                <a:gd name="T10" fmla="*/ 14 w 150"/>
                <a:gd name="T11" fmla="*/ 63 h 150"/>
                <a:gd name="T12" fmla="*/ 25 w 150"/>
                <a:gd name="T13" fmla="*/ 148 h 150"/>
                <a:gd name="T14" fmla="*/ 26 w 150"/>
                <a:gd name="T15" fmla="*/ 137 h 150"/>
                <a:gd name="T16" fmla="*/ 23 w 150"/>
                <a:gd name="T17" fmla="*/ 104 h 150"/>
                <a:gd name="T18" fmla="*/ 26 w 150"/>
                <a:gd name="T19" fmla="*/ 101 h 150"/>
                <a:gd name="T20" fmla="*/ 1 w 150"/>
                <a:gd name="T21" fmla="*/ 61 h 150"/>
                <a:gd name="T22" fmla="*/ 38 w 150"/>
                <a:gd name="T23" fmla="*/ 10 h 150"/>
                <a:gd name="T24" fmla="*/ 91 w 150"/>
                <a:gd name="T25" fmla="*/ 16 h 150"/>
                <a:gd name="T26" fmla="*/ 139 w 150"/>
                <a:gd name="T27" fmla="*/ 2 h 150"/>
                <a:gd name="T28" fmla="*/ 150 w 150"/>
                <a:gd name="T29" fmla="*/ 12 h 150"/>
                <a:gd name="T30" fmla="*/ 82 w 150"/>
                <a:gd name="T31" fmla="*/ 20 h 150"/>
                <a:gd name="T32" fmla="*/ 141 w 150"/>
                <a:gd name="T33" fmla="*/ 2 h 150"/>
                <a:gd name="T34" fmla="*/ 143 w 150"/>
                <a:gd name="T35" fmla="*/ 14 h 150"/>
                <a:gd name="T36" fmla="*/ 44 w 150"/>
                <a:gd name="T37" fmla="*/ 9 h 150"/>
                <a:gd name="T38" fmla="*/ 38 w 150"/>
                <a:gd name="T39" fmla="*/ 12 h 150"/>
                <a:gd name="T40" fmla="*/ 2 w 150"/>
                <a:gd name="T41" fmla="*/ 60 h 150"/>
                <a:gd name="T42" fmla="*/ 28 w 150"/>
                <a:gd name="T43" fmla="*/ 102 h 150"/>
                <a:gd name="T44" fmla="*/ 30 w 150"/>
                <a:gd name="T45" fmla="*/ 104 h 150"/>
                <a:gd name="T46" fmla="*/ 32 w 150"/>
                <a:gd name="T47" fmla="*/ 116 h 150"/>
                <a:gd name="T48" fmla="*/ 31 w 150"/>
                <a:gd name="T49" fmla="*/ 93 h 150"/>
                <a:gd name="T50" fmla="*/ 11 w 150"/>
                <a:gd name="T51" fmla="*/ 61 h 150"/>
                <a:gd name="T52" fmla="*/ 23 w 150"/>
                <a:gd name="T53" fmla="*/ 85 h 150"/>
                <a:gd name="T54" fmla="*/ 19 w 150"/>
                <a:gd name="T55" fmla="*/ 17 h 150"/>
                <a:gd name="T56" fmla="*/ 39 w 150"/>
                <a:gd name="T57" fmla="*/ 13 h 150"/>
                <a:gd name="T58" fmla="*/ 42 w 150"/>
                <a:gd name="T59" fmla="*/ 29 h 150"/>
                <a:gd name="T60" fmla="*/ 48 w 150"/>
                <a:gd name="T61" fmla="*/ 29 h 150"/>
                <a:gd name="T62" fmla="*/ 55 w 150"/>
                <a:gd name="T63" fmla="*/ 32 h 150"/>
                <a:gd name="T64" fmla="*/ 42 w 150"/>
                <a:gd name="T65" fmla="*/ 30 h 150"/>
                <a:gd name="T66" fmla="*/ 60 w 150"/>
                <a:gd name="T67" fmla="*/ 27 h 150"/>
                <a:gd name="T68" fmla="*/ 58 w 150"/>
                <a:gd name="T69" fmla="*/ 25 h 150"/>
                <a:gd name="T70" fmla="*/ 56 w 150"/>
                <a:gd name="T71" fmla="*/ 27 h 150"/>
                <a:gd name="T72" fmla="*/ 50 w 150"/>
                <a:gd name="T73" fmla="*/ 18 h 150"/>
                <a:gd name="T74" fmla="*/ 45 w 150"/>
                <a:gd name="T75" fmla="*/ 9 h 150"/>
                <a:gd name="T76" fmla="*/ 57 w 150"/>
                <a:gd name="T77" fmla="*/ 25 h 150"/>
                <a:gd name="T78" fmla="*/ 53 w 150"/>
                <a:gd name="T79" fmla="*/ 33 h 150"/>
                <a:gd name="T80" fmla="*/ 44 w 150"/>
                <a:gd name="T81" fmla="*/ 29 h 150"/>
                <a:gd name="T82" fmla="*/ 8 w 150"/>
                <a:gd name="T83" fmla="*/ 46 h 150"/>
                <a:gd name="T84" fmla="*/ 146 w 150"/>
                <a:gd name="T85" fmla="*/ 18 h 150"/>
                <a:gd name="T86" fmla="*/ 134 w 150"/>
                <a:gd name="T87" fmla="*/ 33 h 150"/>
                <a:gd name="T88" fmla="*/ 67 w 150"/>
                <a:gd name="T89" fmla="*/ 9 h 150"/>
                <a:gd name="T90" fmla="*/ 145 w 150"/>
                <a:gd name="T91" fmla="*/ 16 h 150"/>
                <a:gd name="T92" fmla="*/ 133 w 150"/>
                <a:gd name="T93" fmla="*/ 31 h 150"/>
                <a:gd name="T94" fmla="*/ 71 w 150"/>
                <a:gd name="T95" fmla="*/ 11 h 150"/>
                <a:gd name="T96" fmla="*/ 54 w 150"/>
                <a:gd name="T97" fmla="*/ 30 h 150"/>
                <a:gd name="T98" fmla="*/ 43 w 150"/>
                <a:gd name="T99" fmla="*/ 16 h 150"/>
                <a:gd name="T100" fmla="*/ 43 w 150"/>
                <a:gd name="T101" fmla="*/ 17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50" h="150">
                  <a:moveTo>
                    <a:pt x="150" y="12"/>
                  </a:moveTo>
                  <a:cubicBezTo>
                    <a:pt x="150" y="20"/>
                    <a:pt x="143" y="32"/>
                    <a:pt x="138" y="34"/>
                  </a:cubicBezTo>
                  <a:cubicBezTo>
                    <a:pt x="120" y="43"/>
                    <a:pt x="99" y="32"/>
                    <a:pt x="81" y="22"/>
                  </a:cubicBezTo>
                  <a:cubicBezTo>
                    <a:pt x="69" y="15"/>
                    <a:pt x="57" y="9"/>
                    <a:pt x="48" y="10"/>
                  </a:cubicBezTo>
                  <a:cubicBezTo>
                    <a:pt x="50" y="12"/>
                    <a:pt x="51" y="15"/>
                    <a:pt x="52" y="17"/>
                  </a:cubicBezTo>
                  <a:cubicBezTo>
                    <a:pt x="52" y="17"/>
                    <a:pt x="52" y="17"/>
                    <a:pt x="52" y="17"/>
                  </a:cubicBezTo>
                  <a:cubicBezTo>
                    <a:pt x="54" y="16"/>
                    <a:pt x="56" y="16"/>
                    <a:pt x="58" y="17"/>
                  </a:cubicBezTo>
                  <a:cubicBezTo>
                    <a:pt x="61" y="19"/>
                    <a:pt x="61" y="24"/>
                    <a:pt x="61" y="27"/>
                  </a:cubicBezTo>
                  <a:cubicBezTo>
                    <a:pt x="61" y="30"/>
                    <a:pt x="61" y="33"/>
                    <a:pt x="60" y="35"/>
                  </a:cubicBezTo>
                  <a:cubicBezTo>
                    <a:pt x="60" y="35"/>
                    <a:pt x="60" y="35"/>
                    <a:pt x="60" y="35"/>
                  </a:cubicBezTo>
                  <a:cubicBezTo>
                    <a:pt x="60" y="36"/>
                    <a:pt x="60" y="36"/>
                    <a:pt x="60" y="36"/>
                  </a:cubicBezTo>
                  <a:cubicBezTo>
                    <a:pt x="57" y="38"/>
                    <a:pt x="52" y="39"/>
                    <a:pt x="45" y="39"/>
                  </a:cubicBezTo>
                  <a:cubicBezTo>
                    <a:pt x="45" y="39"/>
                    <a:pt x="45" y="39"/>
                    <a:pt x="45" y="39"/>
                  </a:cubicBezTo>
                  <a:cubicBezTo>
                    <a:pt x="45" y="38"/>
                    <a:pt x="45" y="38"/>
                    <a:pt x="45" y="38"/>
                  </a:cubicBezTo>
                  <a:cubicBezTo>
                    <a:pt x="41" y="34"/>
                    <a:pt x="40" y="26"/>
                    <a:pt x="39" y="20"/>
                  </a:cubicBezTo>
                  <a:cubicBezTo>
                    <a:pt x="39" y="18"/>
                    <a:pt x="38" y="16"/>
                    <a:pt x="38" y="14"/>
                  </a:cubicBezTo>
                  <a:cubicBezTo>
                    <a:pt x="21" y="15"/>
                    <a:pt x="11" y="27"/>
                    <a:pt x="11" y="47"/>
                  </a:cubicBezTo>
                  <a:cubicBezTo>
                    <a:pt x="11" y="52"/>
                    <a:pt x="12" y="58"/>
                    <a:pt x="14" y="63"/>
                  </a:cubicBezTo>
                  <a:cubicBezTo>
                    <a:pt x="15" y="68"/>
                    <a:pt x="18" y="72"/>
                    <a:pt x="22" y="77"/>
                  </a:cubicBezTo>
                  <a:cubicBezTo>
                    <a:pt x="26" y="82"/>
                    <a:pt x="30" y="87"/>
                    <a:pt x="32" y="93"/>
                  </a:cubicBezTo>
                  <a:cubicBezTo>
                    <a:pt x="39" y="111"/>
                    <a:pt x="36" y="130"/>
                    <a:pt x="25" y="148"/>
                  </a:cubicBezTo>
                  <a:cubicBezTo>
                    <a:pt x="23" y="150"/>
                    <a:pt x="23" y="150"/>
                    <a:pt x="23" y="150"/>
                  </a:cubicBezTo>
                  <a:cubicBezTo>
                    <a:pt x="23" y="147"/>
                    <a:pt x="23" y="147"/>
                    <a:pt x="23" y="147"/>
                  </a:cubicBezTo>
                  <a:cubicBezTo>
                    <a:pt x="24" y="144"/>
                    <a:pt x="25" y="141"/>
                    <a:pt x="26" y="137"/>
                  </a:cubicBezTo>
                  <a:cubicBezTo>
                    <a:pt x="28" y="131"/>
                    <a:pt x="31" y="123"/>
                    <a:pt x="31" y="116"/>
                  </a:cubicBezTo>
                  <a:cubicBezTo>
                    <a:pt x="31" y="112"/>
                    <a:pt x="30" y="108"/>
                    <a:pt x="29" y="105"/>
                  </a:cubicBezTo>
                  <a:cubicBezTo>
                    <a:pt x="28" y="104"/>
                    <a:pt x="26" y="104"/>
                    <a:pt x="23" y="104"/>
                  </a:cubicBezTo>
                  <a:cubicBezTo>
                    <a:pt x="22" y="104"/>
                    <a:pt x="22" y="104"/>
                    <a:pt x="22" y="104"/>
                  </a:cubicBezTo>
                  <a:cubicBezTo>
                    <a:pt x="22" y="103"/>
                    <a:pt x="22" y="103"/>
                    <a:pt x="22" y="103"/>
                  </a:cubicBezTo>
                  <a:cubicBezTo>
                    <a:pt x="22" y="101"/>
                    <a:pt x="24" y="101"/>
                    <a:pt x="26" y="101"/>
                  </a:cubicBezTo>
                  <a:cubicBezTo>
                    <a:pt x="26" y="101"/>
                    <a:pt x="26" y="101"/>
                    <a:pt x="26" y="101"/>
                  </a:cubicBezTo>
                  <a:cubicBezTo>
                    <a:pt x="25" y="97"/>
                    <a:pt x="21" y="93"/>
                    <a:pt x="17" y="88"/>
                  </a:cubicBezTo>
                  <a:cubicBezTo>
                    <a:pt x="10" y="81"/>
                    <a:pt x="2" y="72"/>
                    <a:pt x="1" y="61"/>
                  </a:cubicBezTo>
                  <a:cubicBezTo>
                    <a:pt x="0" y="58"/>
                    <a:pt x="0" y="55"/>
                    <a:pt x="0" y="52"/>
                  </a:cubicBezTo>
                  <a:cubicBezTo>
                    <a:pt x="0" y="37"/>
                    <a:pt x="5" y="24"/>
                    <a:pt x="13" y="17"/>
                  </a:cubicBezTo>
                  <a:cubicBezTo>
                    <a:pt x="20" y="11"/>
                    <a:pt x="28" y="9"/>
                    <a:pt x="38" y="10"/>
                  </a:cubicBezTo>
                  <a:cubicBezTo>
                    <a:pt x="40" y="10"/>
                    <a:pt x="41" y="9"/>
                    <a:pt x="43" y="7"/>
                  </a:cubicBezTo>
                  <a:cubicBezTo>
                    <a:pt x="44" y="6"/>
                    <a:pt x="46" y="5"/>
                    <a:pt x="48" y="4"/>
                  </a:cubicBezTo>
                  <a:cubicBezTo>
                    <a:pt x="62" y="3"/>
                    <a:pt x="77" y="9"/>
                    <a:pt x="91" y="16"/>
                  </a:cubicBezTo>
                  <a:cubicBezTo>
                    <a:pt x="113" y="25"/>
                    <a:pt x="131" y="33"/>
                    <a:pt x="141" y="13"/>
                  </a:cubicBezTo>
                  <a:cubicBezTo>
                    <a:pt x="142" y="12"/>
                    <a:pt x="142" y="11"/>
                    <a:pt x="142" y="10"/>
                  </a:cubicBezTo>
                  <a:cubicBezTo>
                    <a:pt x="142" y="7"/>
                    <a:pt x="140" y="4"/>
                    <a:pt x="139" y="2"/>
                  </a:cubicBezTo>
                  <a:cubicBezTo>
                    <a:pt x="138" y="0"/>
                    <a:pt x="138" y="0"/>
                    <a:pt x="138" y="0"/>
                  </a:cubicBezTo>
                  <a:cubicBezTo>
                    <a:pt x="139" y="0"/>
                    <a:pt x="139" y="0"/>
                    <a:pt x="139" y="0"/>
                  </a:cubicBezTo>
                  <a:cubicBezTo>
                    <a:pt x="146" y="1"/>
                    <a:pt x="150" y="5"/>
                    <a:pt x="150" y="12"/>
                  </a:cubicBezTo>
                  <a:close/>
                  <a:moveTo>
                    <a:pt x="45" y="9"/>
                  </a:moveTo>
                  <a:cubicBezTo>
                    <a:pt x="47" y="9"/>
                    <a:pt x="47" y="9"/>
                    <a:pt x="47" y="9"/>
                  </a:cubicBezTo>
                  <a:cubicBezTo>
                    <a:pt x="56" y="7"/>
                    <a:pt x="68" y="13"/>
                    <a:pt x="82" y="20"/>
                  </a:cubicBezTo>
                  <a:cubicBezTo>
                    <a:pt x="100" y="30"/>
                    <a:pt x="120" y="41"/>
                    <a:pt x="138" y="33"/>
                  </a:cubicBezTo>
                  <a:cubicBezTo>
                    <a:pt x="142" y="31"/>
                    <a:pt x="148" y="20"/>
                    <a:pt x="148" y="12"/>
                  </a:cubicBezTo>
                  <a:cubicBezTo>
                    <a:pt x="148" y="8"/>
                    <a:pt x="147" y="3"/>
                    <a:pt x="141" y="2"/>
                  </a:cubicBezTo>
                  <a:cubicBezTo>
                    <a:pt x="142" y="4"/>
                    <a:pt x="143" y="7"/>
                    <a:pt x="143" y="10"/>
                  </a:cubicBezTo>
                  <a:cubicBezTo>
                    <a:pt x="143" y="11"/>
                    <a:pt x="143" y="13"/>
                    <a:pt x="143" y="14"/>
                  </a:cubicBezTo>
                  <a:cubicBezTo>
                    <a:pt x="143" y="14"/>
                    <a:pt x="143" y="14"/>
                    <a:pt x="143" y="14"/>
                  </a:cubicBezTo>
                  <a:cubicBezTo>
                    <a:pt x="132" y="35"/>
                    <a:pt x="112" y="26"/>
                    <a:pt x="91" y="17"/>
                  </a:cubicBezTo>
                  <a:cubicBezTo>
                    <a:pt x="76" y="11"/>
                    <a:pt x="62" y="5"/>
                    <a:pt x="48" y="6"/>
                  </a:cubicBezTo>
                  <a:cubicBezTo>
                    <a:pt x="46" y="6"/>
                    <a:pt x="45" y="7"/>
                    <a:pt x="44" y="9"/>
                  </a:cubicBezTo>
                  <a:cubicBezTo>
                    <a:pt x="42" y="10"/>
                    <a:pt x="41" y="11"/>
                    <a:pt x="39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29" y="10"/>
                    <a:pt x="20" y="13"/>
                    <a:pt x="14" y="18"/>
                  </a:cubicBezTo>
                  <a:cubicBezTo>
                    <a:pt x="6" y="25"/>
                    <a:pt x="2" y="37"/>
                    <a:pt x="2" y="52"/>
                  </a:cubicBezTo>
                  <a:cubicBezTo>
                    <a:pt x="2" y="55"/>
                    <a:pt x="2" y="58"/>
                    <a:pt x="2" y="60"/>
                  </a:cubicBezTo>
                  <a:cubicBezTo>
                    <a:pt x="4" y="72"/>
                    <a:pt x="11" y="80"/>
                    <a:pt x="18" y="87"/>
                  </a:cubicBezTo>
                  <a:cubicBezTo>
                    <a:pt x="23" y="92"/>
                    <a:pt x="27" y="97"/>
                    <a:pt x="28" y="102"/>
                  </a:cubicBezTo>
                  <a:cubicBezTo>
                    <a:pt x="28" y="102"/>
                    <a:pt x="28" y="102"/>
                    <a:pt x="28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8" y="103"/>
                    <a:pt x="29" y="103"/>
                    <a:pt x="30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2" y="108"/>
                    <a:pt x="32" y="112"/>
                    <a:pt x="32" y="116"/>
                  </a:cubicBezTo>
                  <a:cubicBezTo>
                    <a:pt x="32" y="124"/>
                    <a:pt x="30" y="131"/>
                    <a:pt x="28" y="138"/>
                  </a:cubicBezTo>
                  <a:cubicBezTo>
                    <a:pt x="27" y="140"/>
                    <a:pt x="26" y="141"/>
                    <a:pt x="26" y="143"/>
                  </a:cubicBezTo>
                  <a:cubicBezTo>
                    <a:pt x="35" y="127"/>
                    <a:pt x="37" y="110"/>
                    <a:pt x="31" y="93"/>
                  </a:cubicBezTo>
                  <a:cubicBezTo>
                    <a:pt x="28" y="88"/>
                    <a:pt x="25" y="83"/>
                    <a:pt x="21" y="78"/>
                  </a:cubicBezTo>
                  <a:cubicBezTo>
                    <a:pt x="17" y="73"/>
                    <a:pt x="14" y="69"/>
                    <a:pt x="12" y="64"/>
                  </a:cubicBezTo>
                  <a:cubicBezTo>
                    <a:pt x="12" y="63"/>
                    <a:pt x="12" y="62"/>
                    <a:pt x="11" y="61"/>
                  </a:cubicBezTo>
                  <a:cubicBezTo>
                    <a:pt x="13" y="71"/>
                    <a:pt x="17" y="79"/>
                    <a:pt x="23" y="84"/>
                  </a:cubicBezTo>
                  <a:cubicBezTo>
                    <a:pt x="26" y="86"/>
                    <a:pt x="26" y="86"/>
                    <a:pt x="26" y="86"/>
                  </a:cubicBezTo>
                  <a:cubicBezTo>
                    <a:pt x="23" y="85"/>
                    <a:pt x="23" y="85"/>
                    <a:pt x="23" y="85"/>
                  </a:cubicBezTo>
                  <a:cubicBezTo>
                    <a:pt x="10" y="82"/>
                    <a:pt x="4" y="64"/>
                    <a:pt x="4" y="49"/>
                  </a:cubicBezTo>
                  <a:cubicBezTo>
                    <a:pt x="4" y="34"/>
                    <a:pt x="9" y="21"/>
                    <a:pt x="18" y="16"/>
                  </a:cubicBezTo>
                  <a:cubicBezTo>
                    <a:pt x="19" y="17"/>
                    <a:pt x="19" y="17"/>
                    <a:pt x="19" y="17"/>
                  </a:cubicBezTo>
                  <a:cubicBezTo>
                    <a:pt x="15" y="21"/>
                    <a:pt x="12" y="28"/>
                    <a:pt x="10" y="37"/>
                  </a:cubicBezTo>
                  <a:cubicBezTo>
                    <a:pt x="13" y="22"/>
                    <a:pt x="23" y="14"/>
                    <a:pt x="38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40" y="15"/>
                    <a:pt x="40" y="18"/>
                    <a:pt x="40" y="20"/>
                  </a:cubicBezTo>
                  <a:cubicBezTo>
                    <a:pt x="41" y="23"/>
                    <a:pt x="41" y="26"/>
                    <a:pt x="42" y="29"/>
                  </a:cubicBezTo>
                  <a:cubicBezTo>
                    <a:pt x="42" y="29"/>
                    <a:pt x="42" y="29"/>
                    <a:pt x="42" y="29"/>
                  </a:cubicBezTo>
                  <a:cubicBezTo>
                    <a:pt x="43" y="28"/>
                    <a:pt x="44" y="27"/>
                    <a:pt x="44" y="27"/>
                  </a:cubicBezTo>
                  <a:cubicBezTo>
                    <a:pt x="46" y="27"/>
                    <a:pt x="47" y="28"/>
                    <a:pt x="48" y="29"/>
                  </a:cubicBezTo>
                  <a:cubicBezTo>
                    <a:pt x="50" y="31"/>
                    <a:pt x="52" y="32"/>
                    <a:pt x="54" y="31"/>
                  </a:cubicBezTo>
                  <a:cubicBezTo>
                    <a:pt x="55" y="31"/>
                    <a:pt x="55" y="31"/>
                    <a:pt x="55" y="31"/>
                  </a:cubicBezTo>
                  <a:cubicBezTo>
                    <a:pt x="55" y="32"/>
                    <a:pt x="55" y="32"/>
                    <a:pt x="55" y="32"/>
                  </a:cubicBezTo>
                  <a:cubicBezTo>
                    <a:pt x="54" y="35"/>
                    <a:pt x="53" y="36"/>
                    <a:pt x="52" y="37"/>
                  </a:cubicBezTo>
                  <a:cubicBezTo>
                    <a:pt x="48" y="38"/>
                    <a:pt x="43" y="32"/>
                    <a:pt x="42" y="30"/>
                  </a:cubicBezTo>
                  <a:cubicBezTo>
                    <a:pt x="42" y="30"/>
                    <a:pt x="42" y="30"/>
                    <a:pt x="42" y="30"/>
                  </a:cubicBezTo>
                  <a:cubicBezTo>
                    <a:pt x="43" y="33"/>
                    <a:pt x="44" y="35"/>
                    <a:pt x="46" y="37"/>
                  </a:cubicBezTo>
                  <a:cubicBezTo>
                    <a:pt x="52" y="38"/>
                    <a:pt x="56" y="37"/>
                    <a:pt x="59" y="35"/>
                  </a:cubicBezTo>
                  <a:cubicBezTo>
                    <a:pt x="60" y="32"/>
                    <a:pt x="60" y="30"/>
                    <a:pt x="60" y="27"/>
                  </a:cubicBezTo>
                  <a:cubicBezTo>
                    <a:pt x="60" y="23"/>
                    <a:pt x="59" y="20"/>
                    <a:pt x="57" y="18"/>
                  </a:cubicBezTo>
                  <a:cubicBezTo>
                    <a:pt x="56" y="18"/>
                    <a:pt x="55" y="18"/>
                    <a:pt x="53" y="18"/>
                  </a:cubicBezTo>
                  <a:cubicBezTo>
                    <a:pt x="56" y="19"/>
                    <a:pt x="58" y="22"/>
                    <a:pt x="58" y="25"/>
                  </a:cubicBezTo>
                  <a:cubicBezTo>
                    <a:pt x="58" y="26"/>
                    <a:pt x="58" y="26"/>
                    <a:pt x="57" y="27"/>
                  </a:cubicBezTo>
                  <a:cubicBezTo>
                    <a:pt x="57" y="27"/>
                    <a:pt x="57" y="27"/>
                    <a:pt x="57" y="27"/>
                  </a:cubicBezTo>
                  <a:cubicBezTo>
                    <a:pt x="56" y="27"/>
                    <a:pt x="56" y="27"/>
                    <a:pt x="56" y="27"/>
                  </a:cubicBezTo>
                  <a:cubicBezTo>
                    <a:pt x="53" y="24"/>
                    <a:pt x="52" y="21"/>
                    <a:pt x="51" y="19"/>
                  </a:cubicBezTo>
                  <a:cubicBezTo>
                    <a:pt x="49" y="18"/>
                    <a:pt x="49" y="18"/>
                    <a:pt x="49" y="18"/>
                  </a:cubicBezTo>
                  <a:cubicBezTo>
                    <a:pt x="50" y="18"/>
                    <a:pt x="50" y="18"/>
                    <a:pt x="50" y="18"/>
                  </a:cubicBezTo>
                  <a:cubicBezTo>
                    <a:pt x="50" y="17"/>
                    <a:pt x="50" y="17"/>
                    <a:pt x="50" y="17"/>
                  </a:cubicBezTo>
                  <a:cubicBezTo>
                    <a:pt x="49" y="15"/>
                    <a:pt x="49" y="12"/>
                    <a:pt x="46" y="10"/>
                  </a:cubicBezTo>
                  <a:lnTo>
                    <a:pt x="45" y="9"/>
                  </a:lnTo>
                  <a:close/>
                  <a:moveTo>
                    <a:pt x="57" y="25"/>
                  </a:moveTo>
                  <a:cubicBezTo>
                    <a:pt x="57" y="24"/>
                    <a:pt x="55" y="21"/>
                    <a:pt x="53" y="19"/>
                  </a:cubicBezTo>
                  <a:cubicBezTo>
                    <a:pt x="53" y="21"/>
                    <a:pt x="54" y="23"/>
                    <a:pt x="57" y="25"/>
                  </a:cubicBezTo>
                  <a:close/>
                  <a:moveTo>
                    <a:pt x="44" y="29"/>
                  </a:moveTo>
                  <a:cubicBezTo>
                    <a:pt x="45" y="32"/>
                    <a:pt x="49" y="36"/>
                    <a:pt x="51" y="35"/>
                  </a:cubicBezTo>
                  <a:cubicBezTo>
                    <a:pt x="52" y="35"/>
                    <a:pt x="53" y="34"/>
                    <a:pt x="53" y="33"/>
                  </a:cubicBezTo>
                  <a:cubicBezTo>
                    <a:pt x="51" y="33"/>
                    <a:pt x="49" y="32"/>
                    <a:pt x="47" y="30"/>
                  </a:cubicBezTo>
                  <a:cubicBezTo>
                    <a:pt x="46" y="30"/>
                    <a:pt x="45" y="29"/>
                    <a:pt x="45" y="29"/>
                  </a:cubicBezTo>
                  <a:cubicBezTo>
                    <a:pt x="44" y="29"/>
                    <a:pt x="44" y="29"/>
                    <a:pt x="44" y="29"/>
                  </a:cubicBezTo>
                  <a:close/>
                  <a:moveTo>
                    <a:pt x="5" y="49"/>
                  </a:moveTo>
                  <a:cubicBezTo>
                    <a:pt x="5" y="62"/>
                    <a:pt x="10" y="77"/>
                    <a:pt x="19" y="82"/>
                  </a:cubicBezTo>
                  <a:cubicBezTo>
                    <a:pt x="12" y="74"/>
                    <a:pt x="8" y="58"/>
                    <a:pt x="8" y="46"/>
                  </a:cubicBezTo>
                  <a:cubicBezTo>
                    <a:pt x="8" y="36"/>
                    <a:pt x="10" y="28"/>
                    <a:pt x="13" y="22"/>
                  </a:cubicBezTo>
                  <a:cubicBezTo>
                    <a:pt x="8" y="29"/>
                    <a:pt x="5" y="38"/>
                    <a:pt x="5" y="49"/>
                  </a:cubicBezTo>
                  <a:close/>
                  <a:moveTo>
                    <a:pt x="146" y="18"/>
                  </a:moveTo>
                  <a:cubicBezTo>
                    <a:pt x="146" y="18"/>
                    <a:pt x="146" y="18"/>
                    <a:pt x="146" y="18"/>
                  </a:cubicBezTo>
                  <a:cubicBezTo>
                    <a:pt x="146" y="21"/>
                    <a:pt x="139" y="31"/>
                    <a:pt x="134" y="33"/>
                  </a:cubicBezTo>
                  <a:cubicBezTo>
                    <a:pt x="134" y="33"/>
                    <a:pt x="134" y="33"/>
                    <a:pt x="134" y="33"/>
                  </a:cubicBezTo>
                  <a:cubicBezTo>
                    <a:pt x="103" y="35"/>
                    <a:pt x="85" y="24"/>
                    <a:pt x="66" y="10"/>
                  </a:cubicBezTo>
                  <a:cubicBezTo>
                    <a:pt x="63" y="8"/>
                    <a:pt x="63" y="8"/>
                    <a:pt x="63" y="8"/>
                  </a:cubicBezTo>
                  <a:cubicBezTo>
                    <a:pt x="67" y="9"/>
                    <a:pt x="67" y="9"/>
                    <a:pt x="67" y="9"/>
                  </a:cubicBezTo>
                  <a:cubicBezTo>
                    <a:pt x="73" y="10"/>
                    <a:pt x="80" y="13"/>
                    <a:pt x="88" y="17"/>
                  </a:cubicBezTo>
                  <a:cubicBezTo>
                    <a:pt x="108" y="26"/>
                    <a:pt x="131" y="36"/>
                    <a:pt x="144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6" y="16"/>
                    <a:pt x="146" y="16"/>
                    <a:pt x="146" y="18"/>
                  </a:cubicBezTo>
                  <a:close/>
                  <a:moveTo>
                    <a:pt x="133" y="31"/>
                  </a:moveTo>
                  <a:cubicBezTo>
                    <a:pt x="138" y="29"/>
                    <a:pt x="144" y="21"/>
                    <a:pt x="145" y="18"/>
                  </a:cubicBezTo>
                  <a:cubicBezTo>
                    <a:pt x="131" y="37"/>
                    <a:pt x="108" y="27"/>
                    <a:pt x="87" y="18"/>
                  </a:cubicBezTo>
                  <a:cubicBezTo>
                    <a:pt x="81" y="15"/>
                    <a:pt x="76" y="13"/>
                    <a:pt x="71" y="11"/>
                  </a:cubicBezTo>
                  <a:cubicBezTo>
                    <a:pt x="88" y="23"/>
                    <a:pt x="105" y="33"/>
                    <a:pt x="133" y="31"/>
                  </a:cubicBezTo>
                  <a:close/>
                  <a:moveTo>
                    <a:pt x="55" y="30"/>
                  </a:moveTo>
                  <a:cubicBezTo>
                    <a:pt x="54" y="30"/>
                    <a:pt x="54" y="30"/>
                    <a:pt x="54" y="30"/>
                  </a:cubicBezTo>
                  <a:cubicBezTo>
                    <a:pt x="47" y="29"/>
                    <a:pt x="42" y="25"/>
                    <a:pt x="42" y="17"/>
                  </a:cubicBezTo>
                  <a:cubicBezTo>
                    <a:pt x="42" y="16"/>
                    <a:pt x="42" y="16"/>
                    <a:pt x="42" y="16"/>
                  </a:cubicBezTo>
                  <a:cubicBezTo>
                    <a:pt x="43" y="16"/>
                    <a:pt x="43" y="16"/>
                    <a:pt x="43" y="16"/>
                  </a:cubicBezTo>
                  <a:cubicBezTo>
                    <a:pt x="50" y="17"/>
                    <a:pt x="53" y="23"/>
                    <a:pt x="55" y="29"/>
                  </a:cubicBezTo>
                  <a:lnTo>
                    <a:pt x="55" y="30"/>
                  </a:lnTo>
                  <a:close/>
                  <a:moveTo>
                    <a:pt x="43" y="17"/>
                  </a:moveTo>
                  <a:cubicBezTo>
                    <a:pt x="44" y="24"/>
                    <a:pt x="47" y="27"/>
                    <a:pt x="53" y="28"/>
                  </a:cubicBezTo>
                  <a:cubicBezTo>
                    <a:pt x="51" y="23"/>
                    <a:pt x="49" y="19"/>
                    <a:pt x="43" y="1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48" name="Полилиния 49"/>
            <p:cNvSpPr>
              <a:spLocks noEditPoints="1"/>
            </p:cNvSpPr>
            <p:nvPr/>
          </p:nvSpPr>
          <p:spPr bwMode="auto">
            <a:xfrm>
              <a:off x="4162425" y="3344863"/>
              <a:ext cx="334963" cy="328613"/>
            </a:xfrm>
            <a:custGeom>
              <a:avLst/>
              <a:gdLst>
                <a:gd name="T0" fmla="*/ 61 w 149"/>
                <a:gd name="T1" fmla="*/ 17 h 146"/>
                <a:gd name="T2" fmla="*/ 70 w 149"/>
                <a:gd name="T3" fmla="*/ 13 h 146"/>
                <a:gd name="T4" fmla="*/ 67 w 149"/>
                <a:gd name="T5" fmla="*/ 22 h 146"/>
                <a:gd name="T6" fmla="*/ 71 w 149"/>
                <a:gd name="T7" fmla="*/ 8 h 146"/>
                <a:gd name="T8" fmla="*/ 77 w 149"/>
                <a:gd name="T9" fmla="*/ 20 h 146"/>
                <a:gd name="T10" fmla="*/ 146 w 149"/>
                <a:gd name="T11" fmla="*/ 39 h 146"/>
                <a:gd name="T12" fmla="*/ 125 w 149"/>
                <a:gd name="T13" fmla="*/ 103 h 146"/>
                <a:gd name="T14" fmla="*/ 146 w 149"/>
                <a:gd name="T15" fmla="*/ 99 h 146"/>
                <a:gd name="T16" fmla="*/ 148 w 149"/>
                <a:gd name="T17" fmla="*/ 120 h 146"/>
                <a:gd name="T18" fmla="*/ 129 w 149"/>
                <a:gd name="T19" fmla="*/ 119 h 146"/>
                <a:gd name="T20" fmla="*/ 141 w 149"/>
                <a:gd name="T21" fmla="*/ 143 h 146"/>
                <a:gd name="T22" fmla="*/ 124 w 149"/>
                <a:gd name="T23" fmla="*/ 108 h 146"/>
                <a:gd name="T24" fmla="*/ 121 w 149"/>
                <a:gd name="T25" fmla="*/ 76 h 146"/>
                <a:gd name="T26" fmla="*/ 132 w 149"/>
                <a:gd name="T27" fmla="*/ 18 h 146"/>
                <a:gd name="T28" fmla="*/ 46 w 149"/>
                <a:gd name="T29" fmla="*/ 31 h 146"/>
                <a:gd name="T30" fmla="*/ 0 w 149"/>
                <a:gd name="T31" fmla="*/ 27 h 146"/>
                <a:gd name="T32" fmla="*/ 60 w 149"/>
                <a:gd name="T33" fmla="*/ 24 h 146"/>
                <a:gd name="T34" fmla="*/ 58 w 149"/>
                <a:gd name="T35" fmla="*/ 11 h 146"/>
                <a:gd name="T36" fmla="*/ 68 w 149"/>
                <a:gd name="T37" fmla="*/ 8 h 146"/>
                <a:gd name="T38" fmla="*/ 61 w 149"/>
                <a:gd name="T39" fmla="*/ 17 h 146"/>
                <a:gd name="T40" fmla="*/ 58 w 149"/>
                <a:gd name="T41" fmla="*/ 27 h 146"/>
                <a:gd name="T42" fmla="*/ 31 w 149"/>
                <a:gd name="T43" fmla="*/ 25 h 146"/>
                <a:gd name="T44" fmla="*/ 58 w 149"/>
                <a:gd name="T45" fmla="*/ 27 h 146"/>
                <a:gd name="T46" fmla="*/ 101 w 149"/>
                <a:gd name="T47" fmla="*/ 11 h 146"/>
                <a:gd name="T48" fmla="*/ 88 w 149"/>
                <a:gd name="T49" fmla="*/ 20 h 146"/>
                <a:gd name="T50" fmla="*/ 101 w 149"/>
                <a:gd name="T51" fmla="*/ 11 h 146"/>
                <a:gd name="T52" fmla="*/ 142 w 149"/>
                <a:gd name="T53" fmla="*/ 32 h 146"/>
                <a:gd name="T54" fmla="*/ 141 w 149"/>
                <a:gd name="T55" fmla="*/ 34 h 146"/>
                <a:gd name="T56" fmla="*/ 122 w 149"/>
                <a:gd name="T57" fmla="*/ 95 h 146"/>
                <a:gd name="T58" fmla="*/ 142 w 149"/>
                <a:gd name="T59" fmla="*/ 32 h 146"/>
                <a:gd name="T60" fmla="*/ 145 w 149"/>
                <a:gd name="T61" fmla="*/ 119 h 146"/>
                <a:gd name="T62" fmla="*/ 142 w 149"/>
                <a:gd name="T63" fmla="*/ 106 h 146"/>
                <a:gd name="T64" fmla="*/ 132 w 149"/>
                <a:gd name="T65" fmla="*/ 106 h 146"/>
                <a:gd name="T66" fmla="*/ 145 w 149"/>
                <a:gd name="T67" fmla="*/ 119 h 146"/>
                <a:gd name="T68" fmla="*/ 146 w 149"/>
                <a:gd name="T69" fmla="*/ 103 h 146"/>
                <a:gd name="T70" fmla="*/ 134 w 149"/>
                <a:gd name="T71" fmla="*/ 103 h 146"/>
                <a:gd name="T72" fmla="*/ 146 w 149"/>
                <a:gd name="T73" fmla="*/ 103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49" h="146">
                  <a:moveTo>
                    <a:pt x="61" y="17"/>
                  </a:moveTo>
                  <a:cubicBezTo>
                    <a:pt x="64" y="17"/>
                    <a:pt x="67" y="9"/>
                    <a:pt x="70" y="13"/>
                  </a:cubicBezTo>
                  <a:cubicBezTo>
                    <a:pt x="68" y="15"/>
                    <a:pt x="65" y="17"/>
                    <a:pt x="67" y="22"/>
                  </a:cubicBezTo>
                  <a:cubicBezTo>
                    <a:pt x="78" y="22"/>
                    <a:pt x="72" y="11"/>
                    <a:pt x="71" y="8"/>
                  </a:cubicBezTo>
                  <a:cubicBezTo>
                    <a:pt x="75" y="4"/>
                    <a:pt x="81" y="15"/>
                    <a:pt x="77" y="20"/>
                  </a:cubicBezTo>
                  <a:cubicBezTo>
                    <a:pt x="103" y="0"/>
                    <a:pt x="144" y="7"/>
                    <a:pt x="146" y="39"/>
                  </a:cubicBezTo>
                  <a:cubicBezTo>
                    <a:pt x="148" y="63"/>
                    <a:pt x="123" y="79"/>
                    <a:pt x="125" y="103"/>
                  </a:cubicBezTo>
                  <a:cubicBezTo>
                    <a:pt x="130" y="105"/>
                    <a:pt x="138" y="94"/>
                    <a:pt x="146" y="99"/>
                  </a:cubicBezTo>
                  <a:cubicBezTo>
                    <a:pt x="149" y="104"/>
                    <a:pt x="147" y="114"/>
                    <a:pt x="148" y="120"/>
                  </a:cubicBezTo>
                  <a:cubicBezTo>
                    <a:pt x="142" y="125"/>
                    <a:pt x="135" y="122"/>
                    <a:pt x="129" y="119"/>
                  </a:cubicBezTo>
                  <a:cubicBezTo>
                    <a:pt x="129" y="131"/>
                    <a:pt x="129" y="143"/>
                    <a:pt x="141" y="143"/>
                  </a:cubicBezTo>
                  <a:cubicBezTo>
                    <a:pt x="120" y="146"/>
                    <a:pt x="125" y="125"/>
                    <a:pt x="124" y="108"/>
                  </a:cubicBezTo>
                  <a:cubicBezTo>
                    <a:pt x="123" y="95"/>
                    <a:pt x="118" y="88"/>
                    <a:pt x="121" y="76"/>
                  </a:cubicBezTo>
                  <a:cubicBezTo>
                    <a:pt x="125" y="57"/>
                    <a:pt x="149" y="40"/>
                    <a:pt x="132" y="18"/>
                  </a:cubicBezTo>
                  <a:cubicBezTo>
                    <a:pt x="101" y="5"/>
                    <a:pt x="76" y="33"/>
                    <a:pt x="46" y="31"/>
                  </a:cubicBezTo>
                  <a:cubicBezTo>
                    <a:pt x="31" y="30"/>
                    <a:pt x="16" y="16"/>
                    <a:pt x="0" y="27"/>
                  </a:cubicBezTo>
                  <a:cubicBezTo>
                    <a:pt x="14" y="12"/>
                    <a:pt x="37" y="23"/>
                    <a:pt x="60" y="24"/>
                  </a:cubicBezTo>
                  <a:cubicBezTo>
                    <a:pt x="62" y="22"/>
                    <a:pt x="58" y="15"/>
                    <a:pt x="58" y="11"/>
                  </a:cubicBezTo>
                  <a:cubicBezTo>
                    <a:pt x="61" y="10"/>
                    <a:pt x="64" y="4"/>
                    <a:pt x="68" y="8"/>
                  </a:cubicBezTo>
                  <a:cubicBezTo>
                    <a:pt x="67" y="9"/>
                    <a:pt x="59" y="9"/>
                    <a:pt x="61" y="17"/>
                  </a:cubicBezTo>
                  <a:close/>
                  <a:moveTo>
                    <a:pt x="58" y="27"/>
                  </a:moveTo>
                  <a:cubicBezTo>
                    <a:pt x="49" y="25"/>
                    <a:pt x="41" y="22"/>
                    <a:pt x="31" y="25"/>
                  </a:cubicBezTo>
                  <a:cubicBezTo>
                    <a:pt x="41" y="26"/>
                    <a:pt x="49" y="32"/>
                    <a:pt x="58" y="27"/>
                  </a:cubicBezTo>
                  <a:close/>
                  <a:moveTo>
                    <a:pt x="101" y="11"/>
                  </a:moveTo>
                  <a:cubicBezTo>
                    <a:pt x="98" y="14"/>
                    <a:pt x="85" y="15"/>
                    <a:pt x="88" y="20"/>
                  </a:cubicBezTo>
                  <a:cubicBezTo>
                    <a:pt x="90" y="15"/>
                    <a:pt x="104" y="16"/>
                    <a:pt x="101" y="11"/>
                  </a:cubicBezTo>
                  <a:close/>
                  <a:moveTo>
                    <a:pt x="142" y="32"/>
                  </a:moveTo>
                  <a:cubicBezTo>
                    <a:pt x="140" y="29"/>
                    <a:pt x="138" y="30"/>
                    <a:pt x="141" y="34"/>
                  </a:cubicBezTo>
                  <a:cubicBezTo>
                    <a:pt x="139" y="59"/>
                    <a:pt x="121" y="67"/>
                    <a:pt x="122" y="95"/>
                  </a:cubicBezTo>
                  <a:cubicBezTo>
                    <a:pt x="127" y="73"/>
                    <a:pt x="146" y="59"/>
                    <a:pt x="142" y="32"/>
                  </a:cubicBezTo>
                  <a:close/>
                  <a:moveTo>
                    <a:pt x="145" y="119"/>
                  </a:moveTo>
                  <a:cubicBezTo>
                    <a:pt x="145" y="113"/>
                    <a:pt x="145" y="109"/>
                    <a:pt x="142" y="106"/>
                  </a:cubicBezTo>
                  <a:cubicBezTo>
                    <a:pt x="139" y="106"/>
                    <a:pt x="135" y="106"/>
                    <a:pt x="132" y="106"/>
                  </a:cubicBezTo>
                  <a:cubicBezTo>
                    <a:pt x="126" y="113"/>
                    <a:pt x="134" y="121"/>
                    <a:pt x="145" y="119"/>
                  </a:cubicBezTo>
                  <a:close/>
                  <a:moveTo>
                    <a:pt x="146" y="103"/>
                  </a:moveTo>
                  <a:cubicBezTo>
                    <a:pt x="142" y="100"/>
                    <a:pt x="137" y="100"/>
                    <a:pt x="134" y="103"/>
                  </a:cubicBezTo>
                  <a:cubicBezTo>
                    <a:pt x="139" y="101"/>
                    <a:pt x="144" y="107"/>
                    <a:pt x="146" y="10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49" name="Полилиния 50"/>
            <p:cNvSpPr>
              <a:spLocks noEditPoints="1"/>
            </p:cNvSpPr>
            <p:nvPr/>
          </p:nvSpPr>
          <p:spPr bwMode="auto">
            <a:xfrm>
              <a:off x="4162425" y="3359150"/>
              <a:ext cx="334963" cy="309563"/>
            </a:xfrm>
            <a:custGeom>
              <a:avLst/>
              <a:gdLst>
                <a:gd name="T0" fmla="*/ 69 w 149"/>
                <a:gd name="T1" fmla="*/ 3 h 138"/>
                <a:gd name="T2" fmla="*/ 64 w 149"/>
                <a:gd name="T3" fmla="*/ 7 h 138"/>
                <a:gd name="T4" fmla="*/ 70 w 149"/>
                <a:gd name="T5" fmla="*/ 7 h 138"/>
                <a:gd name="T6" fmla="*/ 70 w 149"/>
                <a:gd name="T7" fmla="*/ 3 h 138"/>
                <a:gd name="T8" fmla="*/ 73 w 149"/>
                <a:gd name="T9" fmla="*/ 1 h 138"/>
                <a:gd name="T10" fmla="*/ 147 w 149"/>
                <a:gd name="T11" fmla="*/ 33 h 138"/>
                <a:gd name="T12" fmla="*/ 142 w 149"/>
                <a:gd name="T13" fmla="*/ 91 h 138"/>
                <a:gd name="T14" fmla="*/ 149 w 149"/>
                <a:gd name="T15" fmla="*/ 114 h 138"/>
                <a:gd name="T16" fmla="*/ 130 w 149"/>
                <a:gd name="T17" fmla="*/ 114 h 138"/>
                <a:gd name="T18" fmla="*/ 137 w 149"/>
                <a:gd name="T19" fmla="*/ 138 h 138"/>
                <a:gd name="T20" fmla="*/ 122 w 149"/>
                <a:gd name="T21" fmla="*/ 94 h 138"/>
                <a:gd name="T22" fmla="*/ 129 w 149"/>
                <a:gd name="T23" fmla="*/ 51 h 138"/>
                <a:gd name="T24" fmla="*/ 49 w 149"/>
                <a:gd name="T25" fmla="*/ 26 h 138"/>
                <a:gd name="T26" fmla="*/ 1 w 149"/>
                <a:gd name="T27" fmla="*/ 21 h 138"/>
                <a:gd name="T28" fmla="*/ 39 w 149"/>
                <a:gd name="T29" fmla="*/ 15 h 138"/>
                <a:gd name="T30" fmla="*/ 58 w 149"/>
                <a:gd name="T31" fmla="*/ 5 h 138"/>
                <a:gd name="T32" fmla="*/ 67 w 149"/>
                <a:gd name="T33" fmla="*/ 2 h 138"/>
                <a:gd name="T34" fmla="*/ 60 w 149"/>
                <a:gd name="T35" fmla="*/ 10 h 138"/>
                <a:gd name="T36" fmla="*/ 77 w 149"/>
                <a:gd name="T37" fmla="*/ 14 h 138"/>
                <a:gd name="T38" fmla="*/ 73 w 149"/>
                <a:gd name="T39" fmla="*/ 15 h 138"/>
                <a:gd name="T40" fmla="*/ 68 w 149"/>
                <a:gd name="T41" fmla="*/ 8 h 138"/>
                <a:gd name="T42" fmla="*/ 61 w 149"/>
                <a:gd name="T43" fmla="*/ 12 h 138"/>
                <a:gd name="T44" fmla="*/ 60 w 149"/>
                <a:gd name="T45" fmla="*/ 19 h 138"/>
                <a:gd name="T46" fmla="*/ 7 w 149"/>
                <a:gd name="T47" fmla="*/ 17 h 138"/>
                <a:gd name="T48" fmla="*/ 40 w 149"/>
                <a:gd name="T49" fmla="*/ 17 h 138"/>
                <a:gd name="T50" fmla="*/ 60 w 149"/>
                <a:gd name="T51" fmla="*/ 20 h 138"/>
                <a:gd name="T52" fmla="*/ 31 w 149"/>
                <a:gd name="T53" fmla="*/ 20 h 138"/>
                <a:gd name="T54" fmla="*/ 49 w 149"/>
                <a:gd name="T55" fmla="*/ 24 h 138"/>
                <a:gd name="T56" fmla="*/ 87 w 149"/>
                <a:gd name="T57" fmla="*/ 12 h 138"/>
                <a:gd name="T58" fmla="*/ 77 w 149"/>
                <a:gd name="T59" fmla="*/ 14 h 138"/>
                <a:gd name="T60" fmla="*/ 124 w 149"/>
                <a:gd name="T61" fmla="*/ 97 h 138"/>
                <a:gd name="T62" fmla="*/ 101 w 149"/>
                <a:gd name="T63" fmla="*/ 4 h 138"/>
                <a:gd name="T64" fmla="*/ 89 w 149"/>
                <a:gd name="T65" fmla="*/ 14 h 138"/>
                <a:gd name="T66" fmla="*/ 133 w 149"/>
                <a:gd name="T67" fmla="*/ 12 h 138"/>
                <a:gd name="T68" fmla="*/ 131 w 149"/>
                <a:gd name="T69" fmla="*/ 55 h 138"/>
                <a:gd name="T70" fmla="*/ 140 w 149"/>
                <a:gd name="T71" fmla="*/ 24 h 138"/>
                <a:gd name="T72" fmla="*/ 123 w 149"/>
                <a:gd name="T73" fmla="*/ 89 h 138"/>
                <a:gd name="T74" fmla="*/ 135 w 149"/>
                <a:gd name="T75" fmla="*/ 137 h 138"/>
                <a:gd name="T76" fmla="*/ 141 w 149"/>
                <a:gd name="T77" fmla="*/ 116 h 138"/>
                <a:gd name="T78" fmla="*/ 147 w 149"/>
                <a:gd name="T79" fmla="*/ 98 h 138"/>
                <a:gd name="T80" fmla="*/ 131 w 149"/>
                <a:gd name="T81" fmla="*/ 99 h 138"/>
                <a:gd name="T82" fmla="*/ 146 w 149"/>
                <a:gd name="T83" fmla="*/ 94 h 138"/>
                <a:gd name="T84" fmla="*/ 88 w 149"/>
                <a:gd name="T85" fmla="*/ 12 h 138"/>
                <a:gd name="T86" fmla="*/ 95 w 149"/>
                <a:gd name="T87" fmla="*/ 9 h 138"/>
                <a:gd name="T88" fmla="*/ 40 w 149"/>
                <a:gd name="T89" fmla="*/ 19 h 138"/>
                <a:gd name="T90" fmla="*/ 56 w 149"/>
                <a:gd name="T91" fmla="*/ 21 h 138"/>
                <a:gd name="T92" fmla="*/ 141 w 149"/>
                <a:gd name="T93" fmla="*/ 28 h 138"/>
                <a:gd name="T94" fmla="*/ 131 w 149"/>
                <a:gd name="T95" fmla="*/ 66 h 138"/>
                <a:gd name="T96" fmla="*/ 141 w 149"/>
                <a:gd name="T97" fmla="*/ 97 h 138"/>
                <a:gd name="T98" fmla="*/ 143 w 149"/>
                <a:gd name="T99" fmla="*/ 100 h 138"/>
                <a:gd name="T100" fmla="*/ 130 w 149"/>
                <a:gd name="T101" fmla="*/ 108 h 138"/>
                <a:gd name="T102" fmla="*/ 131 w 149"/>
                <a:gd name="T103" fmla="*/ 107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49" h="138">
                  <a:moveTo>
                    <a:pt x="65" y="0"/>
                  </a:moveTo>
                  <a:cubicBezTo>
                    <a:pt x="66" y="0"/>
                    <a:pt x="68" y="1"/>
                    <a:pt x="69" y="2"/>
                  </a:cubicBezTo>
                  <a:cubicBezTo>
                    <a:pt x="69" y="2"/>
                    <a:pt x="69" y="2"/>
                    <a:pt x="69" y="2"/>
                  </a:cubicBezTo>
                  <a:cubicBezTo>
                    <a:pt x="69" y="3"/>
                    <a:pt x="69" y="3"/>
                    <a:pt x="69" y="3"/>
                  </a:cubicBezTo>
                  <a:cubicBezTo>
                    <a:pt x="68" y="3"/>
                    <a:pt x="68" y="3"/>
                    <a:pt x="67" y="4"/>
                  </a:cubicBezTo>
                  <a:cubicBezTo>
                    <a:pt x="65" y="4"/>
                    <a:pt x="63" y="4"/>
                    <a:pt x="62" y="6"/>
                  </a:cubicBezTo>
                  <a:cubicBezTo>
                    <a:pt x="62" y="7"/>
                    <a:pt x="61" y="8"/>
                    <a:pt x="62" y="10"/>
                  </a:cubicBezTo>
                  <a:cubicBezTo>
                    <a:pt x="63" y="9"/>
                    <a:pt x="63" y="8"/>
                    <a:pt x="64" y="7"/>
                  </a:cubicBezTo>
                  <a:cubicBezTo>
                    <a:pt x="66" y="6"/>
                    <a:pt x="67" y="5"/>
                    <a:pt x="68" y="5"/>
                  </a:cubicBezTo>
                  <a:cubicBezTo>
                    <a:pt x="69" y="5"/>
                    <a:pt x="70" y="5"/>
                    <a:pt x="70" y="6"/>
                  </a:cubicBezTo>
                  <a:cubicBezTo>
                    <a:pt x="71" y="6"/>
                    <a:pt x="71" y="6"/>
                    <a:pt x="71" y="6"/>
                  </a:cubicBezTo>
                  <a:cubicBezTo>
                    <a:pt x="70" y="7"/>
                    <a:pt x="70" y="7"/>
                    <a:pt x="70" y="7"/>
                  </a:cubicBezTo>
                  <a:cubicBezTo>
                    <a:pt x="70" y="8"/>
                    <a:pt x="69" y="8"/>
                    <a:pt x="69" y="9"/>
                  </a:cubicBezTo>
                  <a:cubicBezTo>
                    <a:pt x="68" y="11"/>
                    <a:pt x="67" y="12"/>
                    <a:pt x="67" y="16"/>
                  </a:cubicBezTo>
                  <a:cubicBezTo>
                    <a:pt x="70" y="16"/>
                    <a:pt x="71" y="15"/>
                    <a:pt x="72" y="14"/>
                  </a:cubicBezTo>
                  <a:cubicBezTo>
                    <a:pt x="74" y="11"/>
                    <a:pt x="71" y="5"/>
                    <a:pt x="70" y="3"/>
                  </a:cubicBezTo>
                  <a:cubicBezTo>
                    <a:pt x="70" y="2"/>
                    <a:pt x="70" y="2"/>
                    <a:pt x="70" y="2"/>
                  </a:cubicBezTo>
                  <a:cubicBezTo>
                    <a:pt x="71" y="2"/>
                    <a:pt x="71" y="2"/>
                    <a:pt x="71" y="2"/>
                  </a:cubicBezTo>
                  <a:cubicBezTo>
                    <a:pt x="71" y="1"/>
                    <a:pt x="72" y="1"/>
                    <a:pt x="73" y="1"/>
                  </a:cubicBezTo>
                  <a:cubicBezTo>
                    <a:pt x="73" y="1"/>
                    <a:pt x="73" y="1"/>
                    <a:pt x="73" y="1"/>
                  </a:cubicBezTo>
                  <a:cubicBezTo>
                    <a:pt x="75" y="1"/>
                    <a:pt x="77" y="3"/>
                    <a:pt x="78" y="5"/>
                  </a:cubicBezTo>
                  <a:cubicBezTo>
                    <a:pt x="79" y="7"/>
                    <a:pt x="79" y="9"/>
                    <a:pt x="79" y="11"/>
                  </a:cubicBezTo>
                  <a:cubicBezTo>
                    <a:pt x="88" y="5"/>
                    <a:pt x="99" y="2"/>
                    <a:pt x="110" y="2"/>
                  </a:cubicBezTo>
                  <a:cubicBezTo>
                    <a:pt x="131" y="2"/>
                    <a:pt x="145" y="14"/>
                    <a:pt x="147" y="33"/>
                  </a:cubicBezTo>
                  <a:cubicBezTo>
                    <a:pt x="148" y="45"/>
                    <a:pt x="142" y="55"/>
                    <a:pt x="137" y="65"/>
                  </a:cubicBezTo>
                  <a:cubicBezTo>
                    <a:pt x="131" y="75"/>
                    <a:pt x="125" y="85"/>
                    <a:pt x="126" y="97"/>
                  </a:cubicBezTo>
                  <a:cubicBezTo>
                    <a:pt x="127" y="97"/>
                    <a:pt x="130" y="96"/>
                    <a:pt x="132" y="95"/>
                  </a:cubicBezTo>
                  <a:cubicBezTo>
                    <a:pt x="135" y="93"/>
                    <a:pt x="138" y="91"/>
                    <a:pt x="142" y="91"/>
                  </a:cubicBezTo>
                  <a:cubicBezTo>
                    <a:pt x="144" y="91"/>
                    <a:pt x="145" y="92"/>
                    <a:pt x="147" y="93"/>
                  </a:cubicBezTo>
                  <a:cubicBezTo>
                    <a:pt x="147" y="93"/>
                    <a:pt x="147" y="93"/>
                    <a:pt x="147" y="93"/>
                  </a:cubicBezTo>
                  <a:cubicBezTo>
                    <a:pt x="149" y="96"/>
                    <a:pt x="149" y="101"/>
                    <a:pt x="149" y="106"/>
                  </a:cubicBezTo>
                  <a:cubicBezTo>
                    <a:pt x="148" y="109"/>
                    <a:pt x="148" y="112"/>
                    <a:pt x="149" y="114"/>
                  </a:cubicBezTo>
                  <a:cubicBezTo>
                    <a:pt x="149" y="115"/>
                    <a:pt x="149" y="115"/>
                    <a:pt x="149" y="115"/>
                  </a:cubicBezTo>
                  <a:cubicBezTo>
                    <a:pt x="148" y="115"/>
                    <a:pt x="148" y="115"/>
                    <a:pt x="148" y="115"/>
                  </a:cubicBezTo>
                  <a:cubicBezTo>
                    <a:pt x="146" y="117"/>
                    <a:pt x="143" y="118"/>
                    <a:pt x="141" y="118"/>
                  </a:cubicBezTo>
                  <a:cubicBezTo>
                    <a:pt x="137" y="118"/>
                    <a:pt x="134" y="116"/>
                    <a:pt x="130" y="114"/>
                  </a:cubicBezTo>
                  <a:cubicBezTo>
                    <a:pt x="130" y="115"/>
                    <a:pt x="130" y="115"/>
                    <a:pt x="130" y="115"/>
                  </a:cubicBezTo>
                  <a:cubicBezTo>
                    <a:pt x="130" y="126"/>
                    <a:pt x="130" y="136"/>
                    <a:pt x="141" y="136"/>
                  </a:cubicBezTo>
                  <a:cubicBezTo>
                    <a:pt x="141" y="138"/>
                    <a:pt x="141" y="138"/>
                    <a:pt x="141" y="138"/>
                  </a:cubicBezTo>
                  <a:cubicBezTo>
                    <a:pt x="139" y="138"/>
                    <a:pt x="138" y="138"/>
                    <a:pt x="137" y="138"/>
                  </a:cubicBezTo>
                  <a:cubicBezTo>
                    <a:pt x="123" y="138"/>
                    <a:pt x="123" y="125"/>
                    <a:pt x="123" y="112"/>
                  </a:cubicBezTo>
                  <a:cubicBezTo>
                    <a:pt x="123" y="108"/>
                    <a:pt x="123" y="105"/>
                    <a:pt x="123" y="102"/>
                  </a:cubicBezTo>
                  <a:cubicBezTo>
                    <a:pt x="123" y="99"/>
                    <a:pt x="122" y="96"/>
                    <a:pt x="122" y="94"/>
                  </a:cubicBezTo>
                  <a:cubicBezTo>
                    <a:pt x="122" y="94"/>
                    <a:pt x="122" y="94"/>
                    <a:pt x="122" y="94"/>
                  </a:cubicBezTo>
                  <a:cubicBezTo>
                    <a:pt x="122" y="93"/>
                    <a:pt x="122" y="93"/>
                    <a:pt x="122" y="93"/>
                  </a:cubicBezTo>
                  <a:cubicBezTo>
                    <a:pt x="121" y="92"/>
                    <a:pt x="121" y="91"/>
                    <a:pt x="121" y="90"/>
                  </a:cubicBezTo>
                  <a:cubicBezTo>
                    <a:pt x="120" y="84"/>
                    <a:pt x="118" y="78"/>
                    <a:pt x="120" y="70"/>
                  </a:cubicBezTo>
                  <a:cubicBezTo>
                    <a:pt x="122" y="64"/>
                    <a:pt x="125" y="57"/>
                    <a:pt x="129" y="51"/>
                  </a:cubicBezTo>
                  <a:cubicBezTo>
                    <a:pt x="136" y="39"/>
                    <a:pt x="143" y="27"/>
                    <a:pt x="132" y="13"/>
                  </a:cubicBezTo>
                  <a:cubicBezTo>
                    <a:pt x="126" y="11"/>
                    <a:pt x="121" y="10"/>
                    <a:pt x="115" y="10"/>
                  </a:cubicBezTo>
                  <a:cubicBezTo>
                    <a:pt x="104" y="10"/>
                    <a:pt x="93" y="14"/>
                    <a:pt x="83" y="18"/>
                  </a:cubicBezTo>
                  <a:cubicBezTo>
                    <a:pt x="72" y="22"/>
                    <a:pt x="61" y="26"/>
                    <a:pt x="49" y="26"/>
                  </a:cubicBezTo>
                  <a:cubicBezTo>
                    <a:pt x="48" y="26"/>
                    <a:pt x="47" y="26"/>
                    <a:pt x="45" y="26"/>
                  </a:cubicBezTo>
                  <a:cubicBezTo>
                    <a:pt x="40" y="25"/>
                    <a:pt x="35" y="23"/>
                    <a:pt x="30" y="22"/>
                  </a:cubicBezTo>
                  <a:cubicBezTo>
                    <a:pt x="25" y="19"/>
                    <a:pt x="19" y="17"/>
                    <a:pt x="13" y="17"/>
                  </a:cubicBezTo>
                  <a:cubicBezTo>
                    <a:pt x="9" y="17"/>
                    <a:pt x="4" y="19"/>
                    <a:pt x="1" y="21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5" y="15"/>
                    <a:pt x="11" y="13"/>
                    <a:pt x="20" y="13"/>
                  </a:cubicBezTo>
                  <a:cubicBezTo>
                    <a:pt x="20" y="13"/>
                    <a:pt x="20" y="13"/>
                    <a:pt x="20" y="13"/>
                  </a:cubicBezTo>
                  <a:cubicBezTo>
                    <a:pt x="26" y="13"/>
                    <a:pt x="33" y="14"/>
                    <a:pt x="39" y="15"/>
                  </a:cubicBezTo>
                  <a:cubicBezTo>
                    <a:pt x="46" y="16"/>
                    <a:pt x="53" y="17"/>
                    <a:pt x="59" y="17"/>
                  </a:cubicBezTo>
                  <a:cubicBezTo>
                    <a:pt x="61" y="16"/>
                    <a:pt x="60" y="13"/>
                    <a:pt x="59" y="10"/>
                  </a:cubicBezTo>
                  <a:cubicBezTo>
                    <a:pt x="58" y="8"/>
                    <a:pt x="58" y="7"/>
                    <a:pt x="58" y="5"/>
                  </a:cubicBezTo>
                  <a:cubicBezTo>
                    <a:pt x="58" y="5"/>
                    <a:pt x="58" y="5"/>
                    <a:pt x="58" y="5"/>
                  </a:cubicBezTo>
                  <a:cubicBezTo>
                    <a:pt x="58" y="4"/>
                    <a:pt x="58" y="4"/>
                    <a:pt x="58" y="4"/>
                  </a:cubicBezTo>
                  <a:cubicBezTo>
                    <a:pt x="59" y="4"/>
                    <a:pt x="59" y="3"/>
                    <a:pt x="60" y="3"/>
                  </a:cubicBezTo>
                  <a:cubicBezTo>
                    <a:pt x="62" y="1"/>
                    <a:pt x="63" y="0"/>
                    <a:pt x="65" y="0"/>
                  </a:cubicBezTo>
                  <a:close/>
                  <a:moveTo>
                    <a:pt x="67" y="2"/>
                  </a:moveTo>
                  <a:cubicBezTo>
                    <a:pt x="65" y="1"/>
                    <a:pt x="63" y="2"/>
                    <a:pt x="61" y="4"/>
                  </a:cubicBezTo>
                  <a:cubicBezTo>
                    <a:pt x="60" y="4"/>
                    <a:pt x="60" y="5"/>
                    <a:pt x="59" y="5"/>
                  </a:cubicBezTo>
                  <a:cubicBezTo>
                    <a:pt x="59" y="7"/>
                    <a:pt x="60" y="8"/>
                    <a:pt x="60" y="10"/>
                  </a:cubicBezTo>
                  <a:cubicBezTo>
                    <a:pt x="60" y="10"/>
                    <a:pt x="60" y="10"/>
                    <a:pt x="60" y="10"/>
                  </a:cubicBezTo>
                  <a:cubicBezTo>
                    <a:pt x="60" y="8"/>
                    <a:pt x="60" y="7"/>
                    <a:pt x="61" y="5"/>
                  </a:cubicBezTo>
                  <a:cubicBezTo>
                    <a:pt x="62" y="3"/>
                    <a:pt x="65" y="3"/>
                    <a:pt x="66" y="2"/>
                  </a:cubicBezTo>
                  <a:cubicBezTo>
                    <a:pt x="66" y="2"/>
                    <a:pt x="67" y="2"/>
                    <a:pt x="67" y="2"/>
                  </a:cubicBezTo>
                  <a:close/>
                  <a:moveTo>
                    <a:pt x="77" y="14"/>
                  </a:moveTo>
                  <a:cubicBezTo>
                    <a:pt x="76" y="13"/>
                    <a:pt x="76" y="13"/>
                    <a:pt x="76" y="13"/>
                  </a:cubicBezTo>
                  <a:cubicBezTo>
                    <a:pt x="78" y="11"/>
                    <a:pt x="78" y="8"/>
                    <a:pt x="77" y="6"/>
                  </a:cubicBezTo>
                  <a:cubicBezTo>
                    <a:pt x="75" y="3"/>
                    <a:pt x="73" y="1"/>
                    <a:pt x="72" y="2"/>
                  </a:cubicBezTo>
                  <a:cubicBezTo>
                    <a:pt x="73" y="5"/>
                    <a:pt x="76" y="11"/>
                    <a:pt x="73" y="15"/>
                  </a:cubicBezTo>
                  <a:cubicBezTo>
                    <a:pt x="72" y="16"/>
                    <a:pt x="70" y="17"/>
                    <a:pt x="67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5" y="12"/>
                    <a:pt x="66" y="10"/>
                    <a:pt x="68" y="8"/>
                  </a:cubicBezTo>
                  <a:cubicBezTo>
                    <a:pt x="68" y="8"/>
                    <a:pt x="68" y="7"/>
                    <a:pt x="69" y="7"/>
                  </a:cubicBezTo>
                  <a:cubicBezTo>
                    <a:pt x="69" y="6"/>
                    <a:pt x="68" y="6"/>
                    <a:pt x="68" y="6"/>
                  </a:cubicBezTo>
                  <a:cubicBezTo>
                    <a:pt x="67" y="6"/>
                    <a:pt x="66" y="7"/>
                    <a:pt x="65" y="8"/>
                  </a:cubicBezTo>
                  <a:cubicBezTo>
                    <a:pt x="64" y="10"/>
                    <a:pt x="63" y="11"/>
                    <a:pt x="61" y="12"/>
                  </a:cubicBezTo>
                  <a:cubicBezTo>
                    <a:pt x="61" y="12"/>
                    <a:pt x="61" y="12"/>
                    <a:pt x="61" y="12"/>
                  </a:cubicBezTo>
                  <a:cubicBezTo>
                    <a:pt x="61" y="14"/>
                    <a:pt x="62" y="17"/>
                    <a:pt x="60" y="18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53" y="18"/>
                    <a:pt x="46" y="17"/>
                    <a:pt x="39" y="16"/>
                  </a:cubicBezTo>
                  <a:cubicBezTo>
                    <a:pt x="32" y="15"/>
                    <a:pt x="26" y="14"/>
                    <a:pt x="20" y="14"/>
                  </a:cubicBezTo>
                  <a:cubicBezTo>
                    <a:pt x="20" y="14"/>
                    <a:pt x="20" y="14"/>
                    <a:pt x="20" y="14"/>
                  </a:cubicBezTo>
                  <a:cubicBezTo>
                    <a:pt x="15" y="14"/>
                    <a:pt x="11" y="15"/>
                    <a:pt x="7" y="17"/>
                  </a:cubicBezTo>
                  <a:cubicBezTo>
                    <a:pt x="9" y="16"/>
                    <a:pt x="11" y="16"/>
                    <a:pt x="13" y="16"/>
                  </a:cubicBezTo>
                  <a:cubicBezTo>
                    <a:pt x="18" y="16"/>
                    <a:pt x="24" y="18"/>
                    <a:pt x="29" y="19"/>
                  </a:cubicBezTo>
                  <a:cubicBezTo>
                    <a:pt x="31" y="19"/>
                    <a:pt x="31" y="19"/>
                    <a:pt x="31" y="19"/>
                  </a:cubicBezTo>
                  <a:cubicBezTo>
                    <a:pt x="34" y="18"/>
                    <a:pt x="37" y="17"/>
                    <a:pt x="40" y="17"/>
                  </a:cubicBezTo>
                  <a:cubicBezTo>
                    <a:pt x="40" y="17"/>
                    <a:pt x="40" y="17"/>
                    <a:pt x="40" y="17"/>
                  </a:cubicBezTo>
                  <a:cubicBezTo>
                    <a:pt x="45" y="17"/>
                    <a:pt x="49" y="18"/>
                    <a:pt x="54" y="19"/>
                  </a:cubicBezTo>
                  <a:cubicBezTo>
                    <a:pt x="55" y="19"/>
                    <a:pt x="57" y="20"/>
                    <a:pt x="58" y="20"/>
                  </a:cubicBezTo>
                  <a:cubicBezTo>
                    <a:pt x="60" y="20"/>
                    <a:pt x="60" y="20"/>
                    <a:pt x="60" y="20"/>
                  </a:cubicBezTo>
                  <a:cubicBezTo>
                    <a:pt x="59" y="21"/>
                    <a:pt x="59" y="21"/>
                    <a:pt x="59" y="21"/>
                  </a:cubicBezTo>
                  <a:cubicBezTo>
                    <a:pt x="56" y="23"/>
                    <a:pt x="53" y="24"/>
                    <a:pt x="50" y="24"/>
                  </a:cubicBezTo>
                  <a:cubicBezTo>
                    <a:pt x="47" y="24"/>
                    <a:pt x="43" y="23"/>
                    <a:pt x="40" y="22"/>
                  </a:cubicBezTo>
                  <a:cubicBezTo>
                    <a:pt x="37" y="21"/>
                    <a:pt x="34" y="20"/>
                    <a:pt x="31" y="20"/>
                  </a:cubicBezTo>
                  <a:cubicBezTo>
                    <a:pt x="30" y="20"/>
                    <a:pt x="30" y="20"/>
                    <a:pt x="30" y="20"/>
                  </a:cubicBezTo>
                  <a:cubicBezTo>
                    <a:pt x="30" y="20"/>
                    <a:pt x="31" y="20"/>
                    <a:pt x="31" y="20"/>
                  </a:cubicBezTo>
                  <a:cubicBezTo>
                    <a:pt x="36" y="22"/>
                    <a:pt x="41" y="24"/>
                    <a:pt x="46" y="24"/>
                  </a:cubicBezTo>
                  <a:cubicBezTo>
                    <a:pt x="47" y="24"/>
                    <a:pt x="48" y="24"/>
                    <a:pt x="49" y="24"/>
                  </a:cubicBezTo>
                  <a:cubicBezTo>
                    <a:pt x="61" y="24"/>
                    <a:pt x="72" y="20"/>
                    <a:pt x="82" y="16"/>
                  </a:cubicBezTo>
                  <a:cubicBezTo>
                    <a:pt x="84" y="16"/>
                    <a:pt x="86" y="15"/>
                    <a:pt x="88" y="14"/>
                  </a:cubicBezTo>
                  <a:cubicBezTo>
                    <a:pt x="88" y="14"/>
                    <a:pt x="88" y="14"/>
                    <a:pt x="88" y="14"/>
                  </a:cubicBezTo>
                  <a:cubicBezTo>
                    <a:pt x="87" y="13"/>
                    <a:pt x="87" y="12"/>
                    <a:pt x="87" y="12"/>
                  </a:cubicBezTo>
                  <a:cubicBezTo>
                    <a:pt x="88" y="10"/>
                    <a:pt x="91" y="9"/>
                    <a:pt x="94" y="7"/>
                  </a:cubicBezTo>
                  <a:cubicBezTo>
                    <a:pt x="97" y="7"/>
                    <a:pt x="99" y="6"/>
                    <a:pt x="100" y="5"/>
                  </a:cubicBezTo>
                  <a:cubicBezTo>
                    <a:pt x="101" y="4"/>
                    <a:pt x="101" y="4"/>
                    <a:pt x="101" y="4"/>
                  </a:cubicBezTo>
                  <a:cubicBezTo>
                    <a:pt x="92" y="6"/>
                    <a:pt x="84" y="9"/>
                    <a:pt x="77" y="14"/>
                  </a:cubicBezTo>
                  <a:close/>
                  <a:moveTo>
                    <a:pt x="126" y="98"/>
                  </a:moveTo>
                  <a:cubicBezTo>
                    <a:pt x="126" y="98"/>
                    <a:pt x="125" y="98"/>
                    <a:pt x="125" y="98"/>
                  </a:cubicBezTo>
                  <a:cubicBezTo>
                    <a:pt x="124" y="98"/>
                    <a:pt x="124" y="98"/>
                    <a:pt x="124" y="98"/>
                  </a:cubicBezTo>
                  <a:cubicBezTo>
                    <a:pt x="124" y="97"/>
                    <a:pt x="124" y="97"/>
                    <a:pt x="124" y="97"/>
                  </a:cubicBezTo>
                  <a:cubicBezTo>
                    <a:pt x="123" y="85"/>
                    <a:pt x="129" y="74"/>
                    <a:pt x="135" y="64"/>
                  </a:cubicBezTo>
                  <a:cubicBezTo>
                    <a:pt x="141" y="54"/>
                    <a:pt x="147" y="45"/>
                    <a:pt x="146" y="34"/>
                  </a:cubicBezTo>
                  <a:cubicBezTo>
                    <a:pt x="144" y="15"/>
                    <a:pt x="130" y="4"/>
                    <a:pt x="110" y="4"/>
                  </a:cubicBezTo>
                  <a:cubicBezTo>
                    <a:pt x="107" y="4"/>
                    <a:pt x="104" y="4"/>
                    <a:pt x="101" y="4"/>
                  </a:cubicBezTo>
                  <a:cubicBezTo>
                    <a:pt x="102" y="5"/>
                    <a:pt x="102" y="5"/>
                    <a:pt x="102" y="5"/>
                  </a:cubicBezTo>
                  <a:cubicBezTo>
                    <a:pt x="102" y="6"/>
                    <a:pt x="102" y="6"/>
                    <a:pt x="102" y="7"/>
                  </a:cubicBezTo>
                  <a:cubicBezTo>
                    <a:pt x="101" y="9"/>
                    <a:pt x="99" y="10"/>
                    <a:pt x="96" y="11"/>
                  </a:cubicBezTo>
                  <a:cubicBezTo>
                    <a:pt x="93" y="11"/>
                    <a:pt x="90" y="12"/>
                    <a:pt x="89" y="14"/>
                  </a:cubicBezTo>
                  <a:cubicBezTo>
                    <a:pt x="97" y="11"/>
                    <a:pt x="106" y="8"/>
                    <a:pt x="115" y="8"/>
                  </a:cubicBezTo>
                  <a:cubicBezTo>
                    <a:pt x="121" y="8"/>
                    <a:pt x="127" y="9"/>
                    <a:pt x="132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45" y="27"/>
                    <a:pt x="137" y="40"/>
                    <a:pt x="130" y="52"/>
                  </a:cubicBezTo>
                  <a:cubicBezTo>
                    <a:pt x="126" y="58"/>
                    <a:pt x="123" y="64"/>
                    <a:pt x="122" y="71"/>
                  </a:cubicBezTo>
                  <a:cubicBezTo>
                    <a:pt x="120" y="76"/>
                    <a:pt x="121" y="80"/>
                    <a:pt x="121" y="84"/>
                  </a:cubicBezTo>
                  <a:cubicBezTo>
                    <a:pt x="122" y="72"/>
                    <a:pt x="126" y="63"/>
                    <a:pt x="131" y="55"/>
                  </a:cubicBezTo>
                  <a:cubicBezTo>
                    <a:pt x="135" y="47"/>
                    <a:pt x="139" y="39"/>
                    <a:pt x="140" y="28"/>
                  </a:cubicBezTo>
                  <a:cubicBezTo>
                    <a:pt x="139" y="27"/>
                    <a:pt x="138" y="25"/>
                    <a:pt x="139" y="24"/>
                  </a:cubicBezTo>
                  <a:cubicBezTo>
                    <a:pt x="139" y="24"/>
                    <a:pt x="139" y="24"/>
                    <a:pt x="140" y="24"/>
                  </a:cubicBezTo>
                  <a:cubicBezTo>
                    <a:pt x="140" y="24"/>
                    <a:pt x="140" y="24"/>
                    <a:pt x="140" y="24"/>
                  </a:cubicBezTo>
                  <a:cubicBezTo>
                    <a:pt x="141" y="24"/>
                    <a:pt x="142" y="24"/>
                    <a:pt x="143" y="26"/>
                  </a:cubicBezTo>
                  <a:cubicBezTo>
                    <a:pt x="143" y="26"/>
                    <a:pt x="143" y="26"/>
                    <a:pt x="143" y="26"/>
                  </a:cubicBezTo>
                  <a:cubicBezTo>
                    <a:pt x="145" y="43"/>
                    <a:pt x="139" y="55"/>
                    <a:pt x="133" y="66"/>
                  </a:cubicBezTo>
                  <a:cubicBezTo>
                    <a:pt x="129" y="73"/>
                    <a:pt x="125" y="81"/>
                    <a:pt x="123" y="89"/>
                  </a:cubicBezTo>
                  <a:cubicBezTo>
                    <a:pt x="123" y="90"/>
                    <a:pt x="123" y="90"/>
                    <a:pt x="123" y="90"/>
                  </a:cubicBezTo>
                  <a:cubicBezTo>
                    <a:pt x="123" y="94"/>
                    <a:pt x="124" y="97"/>
                    <a:pt x="124" y="102"/>
                  </a:cubicBezTo>
                  <a:cubicBezTo>
                    <a:pt x="125" y="105"/>
                    <a:pt x="125" y="108"/>
                    <a:pt x="125" y="112"/>
                  </a:cubicBezTo>
                  <a:cubicBezTo>
                    <a:pt x="125" y="124"/>
                    <a:pt x="125" y="135"/>
                    <a:pt x="135" y="137"/>
                  </a:cubicBezTo>
                  <a:cubicBezTo>
                    <a:pt x="129" y="133"/>
                    <a:pt x="129" y="124"/>
                    <a:pt x="129" y="115"/>
                  </a:cubicBezTo>
                  <a:cubicBezTo>
                    <a:pt x="129" y="112"/>
                    <a:pt x="129" y="112"/>
                    <a:pt x="129" y="112"/>
                  </a:cubicBezTo>
                  <a:cubicBezTo>
                    <a:pt x="130" y="112"/>
                    <a:pt x="130" y="112"/>
                    <a:pt x="130" y="112"/>
                  </a:cubicBezTo>
                  <a:cubicBezTo>
                    <a:pt x="133" y="115"/>
                    <a:pt x="137" y="116"/>
                    <a:pt x="141" y="116"/>
                  </a:cubicBezTo>
                  <a:cubicBezTo>
                    <a:pt x="143" y="116"/>
                    <a:pt x="145" y="115"/>
                    <a:pt x="147" y="114"/>
                  </a:cubicBezTo>
                  <a:cubicBezTo>
                    <a:pt x="147" y="112"/>
                    <a:pt x="147" y="109"/>
                    <a:pt x="147" y="106"/>
                  </a:cubicBezTo>
                  <a:cubicBezTo>
                    <a:pt x="147" y="103"/>
                    <a:pt x="147" y="100"/>
                    <a:pt x="147" y="98"/>
                  </a:cubicBezTo>
                  <a:cubicBezTo>
                    <a:pt x="147" y="98"/>
                    <a:pt x="147" y="98"/>
                    <a:pt x="147" y="98"/>
                  </a:cubicBezTo>
                  <a:cubicBezTo>
                    <a:pt x="146" y="99"/>
                    <a:pt x="145" y="99"/>
                    <a:pt x="144" y="99"/>
                  </a:cubicBezTo>
                  <a:cubicBezTo>
                    <a:pt x="143" y="99"/>
                    <a:pt x="142" y="99"/>
                    <a:pt x="141" y="99"/>
                  </a:cubicBezTo>
                  <a:cubicBezTo>
                    <a:pt x="138" y="98"/>
                    <a:pt x="136" y="97"/>
                    <a:pt x="134" y="98"/>
                  </a:cubicBezTo>
                  <a:cubicBezTo>
                    <a:pt x="131" y="99"/>
                    <a:pt x="131" y="99"/>
                    <a:pt x="131" y="99"/>
                  </a:cubicBezTo>
                  <a:cubicBezTo>
                    <a:pt x="133" y="97"/>
                    <a:pt x="133" y="97"/>
                    <a:pt x="133" y="97"/>
                  </a:cubicBezTo>
                  <a:cubicBezTo>
                    <a:pt x="137" y="93"/>
                    <a:pt x="142" y="93"/>
                    <a:pt x="147" y="97"/>
                  </a:cubicBezTo>
                  <a:cubicBezTo>
                    <a:pt x="147" y="97"/>
                    <a:pt x="147" y="97"/>
                    <a:pt x="147" y="97"/>
                  </a:cubicBezTo>
                  <a:cubicBezTo>
                    <a:pt x="147" y="96"/>
                    <a:pt x="146" y="95"/>
                    <a:pt x="146" y="94"/>
                  </a:cubicBezTo>
                  <a:cubicBezTo>
                    <a:pt x="145" y="93"/>
                    <a:pt x="143" y="93"/>
                    <a:pt x="142" y="93"/>
                  </a:cubicBezTo>
                  <a:cubicBezTo>
                    <a:pt x="139" y="93"/>
                    <a:pt x="136" y="94"/>
                    <a:pt x="133" y="96"/>
                  </a:cubicBezTo>
                  <a:cubicBezTo>
                    <a:pt x="130" y="97"/>
                    <a:pt x="128" y="98"/>
                    <a:pt x="126" y="98"/>
                  </a:cubicBezTo>
                  <a:close/>
                  <a:moveTo>
                    <a:pt x="88" y="12"/>
                  </a:moveTo>
                  <a:cubicBezTo>
                    <a:pt x="90" y="11"/>
                    <a:pt x="93" y="10"/>
                    <a:pt x="95" y="9"/>
                  </a:cubicBezTo>
                  <a:cubicBezTo>
                    <a:pt x="98" y="8"/>
                    <a:pt x="100" y="8"/>
                    <a:pt x="101" y="7"/>
                  </a:cubicBezTo>
                  <a:cubicBezTo>
                    <a:pt x="101" y="7"/>
                    <a:pt x="101" y="6"/>
                    <a:pt x="101" y="6"/>
                  </a:cubicBezTo>
                  <a:cubicBezTo>
                    <a:pt x="99" y="7"/>
                    <a:pt x="97" y="8"/>
                    <a:pt x="95" y="9"/>
                  </a:cubicBezTo>
                  <a:cubicBezTo>
                    <a:pt x="92" y="10"/>
                    <a:pt x="89" y="11"/>
                    <a:pt x="88" y="12"/>
                  </a:cubicBezTo>
                  <a:close/>
                  <a:moveTo>
                    <a:pt x="56" y="21"/>
                  </a:moveTo>
                  <a:cubicBezTo>
                    <a:pt x="55" y="21"/>
                    <a:pt x="54" y="21"/>
                    <a:pt x="53" y="20"/>
                  </a:cubicBezTo>
                  <a:cubicBezTo>
                    <a:pt x="49" y="19"/>
                    <a:pt x="45" y="19"/>
                    <a:pt x="40" y="19"/>
                  </a:cubicBezTo>
                  <a:cubicBezTo>
                    <a:pt x="39" y="19"/>
                    <a:pt x="37" y="19"/>
                    <a:pt x="35" y="19"/>
                  </a:cubicBezTo>
                  <a:cubicBezTo>
                    <a:pt x="37" y="20"/>
                    <a:pt x="38" y="20"/>
                    <a:pt x="40" y="20"/>
                  </a:cubicBezTo>
                  <a:cubicBezTo>
                    <a:pt x="44" y="21"/>
                    <a:pt x="47" y="22"/>
                    <a:pt x="50" y="22"/>
                  </a:cubicBezTo>
                  <a:cubicBezTo>
                    <a:pt x="52" y="22"/>
                    <a:pt x="54" y="22"/>
                    <a:pt x="56" y="21"/>
                  </a:cubicBezTo>
                  <a:close/>
                  <a:moveTo>
                    <a:pt x="141" y="27"/>
                  </a:moveTo>
                  <a:cubicBezTo>
                    <a:pt x="141" y="26"/>
                    <a:pt x="141" y="26"/>
                    <a:pt x="140" y="25"/>
                  </a:cubicBezTo>
                  <a:cubicBezTo>
                    <a:pt x="141" y="26"/>
                    <a:pt x="141" y="27"/>
                    <a:pt x="141" y="27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40"/>
                    <a:pt x="136" y="48"/>
                    <a:pt x="132" y="56"/>
                  </a:cubicBezTo>
                  <a:cubicBezTo>
                    <a:pt x="128" y="64"/>
                    <a:pt x="123" y="72"/>
                    <a:pt x="123" y="84"/>
                  </a:cubicBezTo>
                  <a:cubicBezTo>
                    <a:pt x="125" y="77"/>
                    <a:pt x="128" y="71"/>
                    <a:pt x="131" y="66"/>
                  </a:cubicBezTo>
                  <a:cubicBezTo>
                    <a:pt x="138" y="54"/>
                    <a:pt x="144" y="43"/>
                    <a:pt x="141" y="27"/>
                  </a:cubicBezTo>
                  <a:close/>
                  <a:moveTo>
                    <a:pt x="145" y="98"/>
                  </a:moveTo>
                  <a:cubicBezTo>
                    <a:pt x="142" y="95"/>
                    <a:pt x="139" y="95"/>
                    <a:pt x="136" y="96"/>
                  </a:cubicBezTo>
                  <a:cubicBezTo>
                    <a:pt x="138" y="96"/>
                    <a:pt x="140" y="97"/>
                    <a:pt x="141" y="97"/>
                  </a:cubicBezTo>
                  <a:cubicBezTo>
                    <a:pt x="143" y="98"/>
                    <a:pt x="144" y="98"/>
                    <a:pt x="145" y="98"/>
                  </a:cubicBezTo>
                  <a:close/>
                  <a:moveTo>
                    <a:pt x="132" y="100"/>
                  </a:moveTo>
                  <a:cubicBezTo>
                    <a:pt x="142" y="100"/>
                    <a:pt x="142" y="100"/>
                    <a:pt x="142" y="100"/>
                  </a:cubicBezTo>
                  <a:cubicBezTo>
                    <a:pt x="143" y="100"/>
                    <a:pt x="143" y="100"/>
                    <a:pt x="143" y="100"/>
                  </a:cubicBezTo>
                  <a:cubicBezTo>
                    <a:pt x="146" y="102"/>
                    <a:pt x="146" y="108"/>
                    <a:pt x="146" y="113"/>
                  </a:cubicBezTo>
                  <a:cubicBezTo>
                    <a:pt x="146" y="114"/>
                    <a:pt x="146" y="114"/>
                    <a:pt x="146" y="114"/>
                  </a:cubicBezTo>
                  <a:cubicBezTo>
                    <a:pt x="145" y="114"/>
                    <a:pt x="145" y="114"/>
                    <a:pt x="145" y="114"/>
                  </a:cubicBezTo>
                  <a:cubicBezTo>
                    <a:pt x="138" y="115"/>
                    <a:pt x="132" y="112"/>
                    <a:pt x="130" y="108"/>
                  </a:cubicBezTo>
                  <a:cubicBezTo>
                    <a:pt x="129" y="105"/>
                    <a:pt x="129" y="102"/>
                    <a:pt x="132" y="100"/>
                  </a:cubicBezTo>
                  <a:close/>
                  <a:moveTo>
                    <a:pt x="142" y="101"/>
                  </a:moveTo>
                  <a:cubicBezTo>
                    <a:pt x="133" y="101"/>
                    <a:pt x="133" y="101"/>
                    <a:pt x="133" y="101"/>
                  </a:cubicBezTo>
                  <a:cubicBezTo>
                    <a:pt x="131" y="103"/>
                    <a:pt x="130" y="105"/>
                    <a:pt x="131" y="107"/>
                  </a:cubicBezTo>
                  <a:cubicBezTo>
                    <a:pt x="133" y="111"/>
                    <a:pt x="138" y="113"/>
                    <a:pt x="144" y="112"/>
                  </a:cubicBezTo>
                  <a:cubicBezTo>
                    <a:pt x="145" y="106"/>
                    <a:pt x="144" y="103"/>
                    <a:pt x="142" y="10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50" name="Полилиния 51"/>
            <p:cNvSpPr>
              <a:spLocks noEditPoints="1"/>
            </p:cNvSpPr>
            <p:nvPr/>
          </p:nvSpPr>
          <p:spPr bwMode="auto">
            <a:xfrm>
              <a:off x="4205288" y="5753100"/>
              <a:ext cx="303213" cy="344488"/>
            </a:xfrm>
            <a:custGeom>
              <a:avLst/>
              <a:gdLst>
                <a:gd name="T0" fmla="*/ 47 w 135"/>
                <a:gd name="T1" fmla="*/ 133 h 153"/>
                <a:gd name="T2" fmla="*/ 91 w 135"/>
                <a:gd name="T3" fmla="*/ 114 h 153"/>
                <a:gd name="T4" fmla="*/ 47 w 135"/>
                <a:gd name="T5" fmla="*/ 138 h 153"/>
                <a:gd name="T6" fmla="*/ 0 w 135"/>
                <a:gd name="T7" fmla="*/ 124 h 153"/>
                <a:gd name="T8" fmla="*/ 4 w 135"/>
                <a:gd name="T9" fmla="*/ 133 h 153"/>
                <a:gd name="T10" fmla="*/ 97 w 135"/>
                <a:gd name="T11" fmla="*/ 109 h 153"/>
                <a:gd name="T12" fmla="*/ 100 w 135"/>
                <a:gd name="T13" fmla="*/ 94 h 153"/>
                <a:gd name="T14" fmla="*/ 125 w 135"/>
                <a:gd name="T15" fmla="*/ 22 h 153"/>
                <a:gd name="T16" fmla="*/ 101 w 135"/>
                <a:gd name="T17" fmla="*/ 15 h 153"/>
                <a:gd name="T18" fmla="*/ 114 w 135"/>
                <a:gd name="T19" fmla="*/ 5 h 153"/>
                <a:gd name="T20" fmla="*/ 132 w 135"/>
                <a:gd name="T21" fmla="*/ 30 h 153"/>
                <a:gd name="T22" fmla="*/ 107 w 135"/>
                <a:gd name="T23" fmla="*/ 106 h 153"/>
                <a:gd name="T24" fmla="*/ 100 w 135"/>
                <a:gd name="T25" fmla="*/ 137 h 153"/>
                <a:gd name="T26" fmla="*/ 95 w 135"/>
                <a:gd name="T27" fmla="*/ 113 h 153"/>
                <a:gd name="T28" fmla="*/ 47 w 135"/>
                <a:gd name="T29" fmla="*/ 133 h 153"/>
                <a:gd name="T30" fmla="*/ 102 w 135"/>
                <a:gd name="T31" fmla="*/ 107 h 153"/>
                <a:gd name="T32" fmla="*/ 128 w 135"/>
                <a:gd name="T33" fmla="*/ 36 h 153"/>
                <a:gd name="T34" fmla="*/ 102 w 135"/>
                <a:gd name="T35" fmla="*/ 107 h 153"/>
                <a:gd name="T36" fmla="*/ 114 w 135"/>
                <a:gd name="T37" fmla="*/ 110 h 153"/>
                <a:gd name="T38" fmla="*/ 118 w 135"/>
                <a:gd name="T39" fmla="*/ 128 h 153"/>
                <a:gd name="T40" fmla="*/ 114 w 135"/>
                <a:gd name="T41" fmla="*/ 110 h 153"/>
                <a:gd name="T42" fmla="*/ 104 w 135"/>
                <a:gd name="T43" fmla="*/ 110 h 153"/>
                <a:gd name="T44" fmla="*/ 102 w 135"/>
                <a:gd name="T45" fmla="*/ 131 h 153"/>
                <a:gd name="T46" fmla="*/ 115 w 135"/>
                <a:gd name="T47" fmla="*/ 133 h 153"/>
                <a:gd name="T48" fmla="*/ 104 w 135"/>
                <a:gd name="T49" fmla="*/ 110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35" h="153">
                  <a:moveTo>
                    <a:pt x="47" y="133"/>
                  </a:moveTo>
                  <a:cubicBezTo>
                    <a:pt x="62" y="133"/>
                    <a:pt x="76" y="119"/>
                    <a:pt x="91" y="114"/>
                  </a:cubicBezTo>
                  <a:cubicBezTo>
                    <a:pt x="82" y="120"/>
                    <a:pt x="63" y="134"/>
                    <a:pt x="47" y="138"/>
                  </a:cubicBezTo>
                  <a:cubicBezTo>
                    <a:pt x="28" y="143"/>
                    <a:pt x="0" y="144"/>
                    <a:pt x="0" y="124"/>
                  </a:cubicBezTo>
                  <a:cubicBezTo>
                    <a:pt x="6" y="123"/>
                    <a:pt x="1" y="132"/>
                    <a:pt x="4" y="133"/>
                  </a:cubicBezTo>
                  <a:cubicBezTo>
                    <a:pt x="38" y="148"/>
                    <a:pt x="65" y="113"/>
                    <a:pt x="97" y="109"/>
                  </a:cubicBezTo>
                  <a:cubicBezTo>
                    <a:pt x="98" y="104"/>
                    <a:pt x="100" y="100"/>
                    <a:pt x="100" y="94"/>
                  </a:cubicBezTo>
                  <a:cubicBezTo>
                    <a:pt x="109" y="85"/>
                    <a:pt x="131" y="46"/>
                    <a:pt x="125" y="22"/>
                  </a:cubicBezTo>
                  <a:cubicBezTo>
                    <a:pt x="123" y="12"/>
                    <a:pt x="109" y="0"/>
                    <a:pt x="101" y="15"/>
                  </a:cubicBezTo>
                  <a:cubicBezTo>
                    <a:pt x="97" y="9"/>
                    <a:pt x="107" y="4"/>
                    <a:pt x="114" y="5"/>
                  </a:cubicBezTo>
                  <a:cubicBezTo>
                    <a:pt x="125" y="6"/>
                    <a:pt x="131" y="18"/>
                    <a:pt x="132" y="30"/>
                  </a:cubicBezTo>
                  <a:cubicBezTo>
                    <a:pt x="135" y="56"/>
                    <a:pt x="111" y="90"/>
                    <a:pt x="107" y="106"/>
                  </a:cubicBezTo>
                  <a:cubicBezTo>
                    <a:pt x="133" y="105"/>
                    <a:pt x="126" y="153"/>
                    <a:pt x="100" y="137"/>
                  </a:cubicBezTo>
                  <a:cubicBezTo>
                    <a:pt x="97" y="130"/>
                    <a:pt x="98" y="120"/>
                    <a:pt x="95" y="113"/>
                  </a:cubicBezTo>
                  <a:cubicBezTo>
                    <a:pt x="78" y="113"/>
                    <a:pt x="63" y="127"/>
                    <a:pt x="47" y="133"/>
                  </a:cubicBezTo>
                  <a:close/>
                  <a:moveTo>
                    <a:pt x="102" y="107"/>
                  </a:moveTo>
                  <a:cubicBezTo>
                    <a:pt x="112" y="84"/>
                    <a:pt x="130" y="63"/>
                    <a:pt x="128" y="36"/>
                  </a:cubicBezTo>
                  <a:cubicBezTo>
                    <a:pt x="126" y="65"/>
                    <a:pt x="105" y="83"/>
                    <a:pt x="102" y="107"/>
                  </a:cubicBezTo>
                  <a:close/>
                  <a:moveTo>
                    <a:pt x="114" y="110"/>
                  </a:moveTo>
                  <a:cubicBezTo>
                    <a:pt x="117" y="118"/>
                    <a:pt x="121" y="121"/>
                    <a:pt x="118" y="128"/>
                  </a:cubicBezTo>
                  <a:cubicBezTo>
                    <a:pt x="128" y="125"/>
                    <a:pt x="119" y="112"/>
                    <a:pt x="114" y="110"/>
                  </a:cubicBezTo>
                  <a:close/>
                  <a:moveTo>
                    <a:pt x="104" y="110"/>
                  </a:moveTo>
                  <a:cubicBezTo>
                    <a:pt x="100" y="114"/>
                    <a:pt x="100" y="125"/>
                    <a:pt x="102" y="131"/>
                  </a:cubicBezTo>
                  <a:cubicBezTo>
                    <a:pt x="108" y="132"/>
                    <a:pt x="110" y="135"/>
                    <a:pt x="115" y="133"/>
                  </a:cubicBezTo>
                  <a:cubicBezTo>
                    <a:pt x="120" y="121"/>
                    <a:pt x="114" y="111"/>
                    <a:pt x="104" y="11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51" name="Полилиния 52"/>
            <p:cNvSpPr>
              <a:spLocks noEditPoints="1"/>
            </p:cNvSpPr>
            <p:nvPr/>
          </p:nvSpPr>
          <p:spPr bwMode="auto">
            <a:xfrm>
              <a:off x="4202113" y="5762625"/>
              <a:ext cx="306388" cy="311150"/>
            </a:xfrm>
            <a:custGeom>
              <a:avLst/>
              <a:gdLst>
                <a:gd name="T0" fmla="*/ 0 w 136"/>
                <a:gd name="T1" fmla="*/ 120 h 138"/>
                <a:gd name="T2" fmla="*/ 4 w 136"/>
                <a:gd name="T3" fmla="*/ 120 h 138"/>
                <a:gd name="T4" fmla="*/ 23 w 136"/>
                <a:gd name="T5" fmla="*/ 132 h 138"/>
                <a:gd name="T6" fmla="*/ 97 w 136"/>
                <a:gd name="T7" fmla="*/ 104 h 138"/>
                <a:gd name="T8" fmla="*/ 100 w 136"/>
                <a:gd name="T9" fmla="*/ 90 h 138"/>
                <a:gd name="T10" fmla="*/ 103 w 136"/>
                <a:gd name="T11" fmla="*/ 11 h 138"/>
                <a:gd name="T12" fmla="*/ 101 w 136"/>
                <a:gd name="T13" fmla="*/ 6 h 138"/>
                <a:gd name="T14" fmla="*/ 134 w 136"/>
                <a:gd name="T15" fmla="*/ 26 h 138"/>
                <a:gd name="T16" fmla="*/ 125 w 136"/>
                <a:gd name="T17" fmla="*/ 119 h 138"/>
                <a:gd name="T18" fmla="*/ 100 w 136"/>
                <a:gd name="T19" fmla="*/ 133 h 138"/>
                <a:gd name="T20" fmla="*/ 96 w 136"/>
                <a:gd name="T21" fmla="*/ 110 h 138"/>
                <a:gd name="T22" fmla="*/ 87 w 136"/>
                <a:gd name="T23" fmla="*/ 115 h 138"/>
                <a:gd name="T24" fmla="*/ 5 w 136"/>
                <a:gd name="T25" fmla="*/ 129 h 138"/>
                <a:gd name="T26" fmla="*/ 48 w 136"/>
                <a:gd name="T27" fmla="*/ 134 h 138"/>
                <a:gd name="T28" fmla="*/ 48 w 136"/>
                <a:gd name="T29" fmla="*/ 129 h 138"/>
                <a:gd name="T30" fmla="*/ 65 w 136"/>
                <a:gd name="T31" fmla="*/ 120 h 138"/>
                <a:gd name="T32" fmla="*/ 97 w 136"/>
                <a:gd name="T33" fmla="*/ 108 h 138"/>
                <a:gd name="T34" fmla="*/ 97 w 136"/>
                <a:gd name="T35" fmla="*/ 109 h 138"/>
                <a:gd name="T36" fmla="*/ 111 w 136"/>
                <a:gd name="T37" fmla="*/ 135 h 138"/>
                <a:gd name="T38" fmla="*/ 118 w 136"/>
                <a:gd name="T39" fmla="*/ 125 h 138"/>
                <a:gd name="T40" fmla="*/ 117 w 136"/>
                <a:gd name="T41" fmla="*/ 129 h 138"/>
                <a:gd name="T42" fmla="*/ 108 w 136"/>
                <a:gd name="T43" fmla="*/ 129 h 138"/>
                <a:gd name="T44" fmla="*/ 103 w 136"/>
                <a:gd name="T45" fmla="*/ 128 h 138"/>
                <a:gd name="T46" fmla="*/ 105 w 136"/>
                <a:gd name="T47" fmla="*/ 105 h 138"/>
                <a:gd name="T48" fmla="*/ 118 w 136"/>
                <a:gd name="T49" fmla="*/ 124 h 138"/>
                <a:gd name="T50" fmla="*/ 114 w 136"/>
                <a:gd name="T51" fmla="*/ 105 h 138"/>
                <a:gd name="T52" fmla="*/ 108 w 136"/>
                <a:gd name="T53" fmla="*/ 102 h 138"/>
                <a:gd name="T54" fmla="*/ 115 w 136"/>
                <a:gd name="T55" fmla="*/ 82 h 138"/>
                <a:gd name="T56" fmla="*/ 102 w 136"/>
                <a:gd name="T57" fmla="*/ 7 h 138"/>
                <a:gd name="T58" fmla="*/ 127 w 136"/>
                <a:gd name="T59" fmla="*/ 18 h 138"/>
                <a:gd name="T60" fmla="*/ 98 w 136"/>
                <a:gd name="T61" fmla="*/ 105 h 138"/>
                <a:gd name="T62" fmla="*/ 23 w 136"/>
                <a:gd name="T63" fmla="*/ 133 h 138"/>
                <a:gd name="T64" fmla="*/ 104 w 136"/>
                <a:gd name="T65" fmla="*/ 127 h 138"/>
                <a:gd name="T66" fmla="*/ 115 w 136"/>
                <a:gd name="T67" fmla="*/ 113 h 138"/>
                <a:gd name="T68" fmla="*/ 89 w 136"/>
                <a:gd name="T69" fmla="*/ 110 h 138"/>
                <a:gd name="T70" fmla="*/ 74 w 136"/>
                <a:gd name="T71" fmla="*/ 118 h 138"/>
                <a:gd name="T72" fmla="*/ 4 w 136"/>
                <a:gd name="T73" fmla="*/ 127 h 138"/>
                <a:gd name="T74" fmla="*/ 2 w 136"/>
                <a:gd name="T75" fmla="*/ 121 h 138"/>
                <a:gd name="T76" fmla="*/ 120 w 136"/>
                <a:gd name="T77" fmla="*/ 123 h 138"/>
                <a:gd name="T78" fmla="*/ 102 w 136"/>
                <a:gd name="T79" fmla="*/ 108 h 138"/>
                <a:gd name="T80" fmla="*/ 128 w 136"/>
                <a:gd name="T81" fmla="*/ 32 h 138"/>
                <a:gd name="T82" fmla="*/ 104 w 136"/>
                <a:gd name="T83" fmla="*/ 103 h 138"/>
                <a:gd name="T84" fmla="*/ 116 w 136"/>
                <a:gd name="T85" fmla="*/ 72 h 138"/>
                <a:gd name="T86" fmla="*/ 128 w 136"/>
                <a:gd name="T87" fmla="*/ 44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36" h="138">
                  <a:moveTo>
                    <a:pt x="26" y="138"/>
                  </a:moveTo>
                  <a:cubicBezTo>
                    <a:pt x="16" y="138"/>
                    <a:pt x="9" y="136"/>
                    <a:pt x="5" y="131"/>
                  </a:cubicBezTo>
                  <a:cubicBezTo>
                    <a:pt x="2" y="129"/>
                    <a:pt x="0" y="125"/>
                    <a:pt x="0" y="120"/>
                  </a:cubicBezTo>
                  <a:cubicBezTo>
                    <a:pt x="0" y="120"/>
                    <a:pt x="0" y="120"/>
                    <a:pt x="0" y="120"/>
                  </a:cubicBezTo>
                  <a:cubicBezTo>
                    <a:pt x="1" y="119"/>
                    <a:pt x="1" y="119"/>
                    <a:pt x="1" y="119"/>
                  </a:cubicBezTo>
                  <a:cubicBezTo>
                    <a:pt x="2" y="119"/>
                    <a:pt x="3" y="119"/>
                    <a:pt x="4" y="120"/>
                  </a:cubicBezTo>
                  <a:cubicBezTo>
                    <a:pt x="5" y="121"/>
                    <a:pt x="5" y="123"/>
                    <a:pt x="5" y="124"/>
                  </a:cubicBezTo>
                  <a:cubicBezTo>
                    <a:pt x="5" y="126"/>
                    <a:pt x="5" y="128"/>
                    <a:pt x="6" y="128"/>
                  </a:cubicBezTo>
                  <a:cubicBezTo>
                    <a:pt x="11" y="131"/>
                    <a:pt x="17" y="132"/>
                    <a:pt x="23" y="132"/>
                  </a:cubicBezTo>
                  <a:cubicBezTo>
                    <a:pt x="37" y="132"/>
                    <a:pt x="49" y="125"/>
                    <a:pt x="63" y="118"/>
                  </a:cubicBezTo>
                  <a:cubicBezTo>
                    <a:pt x="74" y="112"/>
                    <a:pt x="85" y="106"/>
                    <a:pt x="97" y="104"/>
                  </a:cubicBezTo>
                  <a:cubicBezTo>
                    <a:pt x="97" y="104"/>
                    <a:pt x="97" y="104"/>
                    <a:pt x="97" y="104"/>
                  </a:cubicBezTo>
                  <a:cubicBezTo>
                    <a:pt x="99" y="100"/>
                    <a:pt x="100" y="96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9" y="81"/>
                    <a:pt x="132" y="42"/>
                    <a:pt x="125" y="18"/>
                  </a:cubicBezTo>
                  <a:cubicBezTo>
                    <a:pt x="124" y="12"/>
                    <a:pt x="117" y="4"/>
                    <a:pt x="111" y="4"/>
                  </a:cubicBezTo>
                  <a:cubicBezTo>
                    <a:pt x="108" y="4"/>
                    <a:pt x="105" y="7"/>
                    <a:pt x="103" y="11"/>
                  </a:cubicBezTo>
                  <a:cubicBezTo>
                    <a:pt x="102" y="12"/>
                    <a:pt x="102" y="12"/>
                    <a:pt x="102" y="12"/>
                  </a:cubicBezTo>
                  <a:cubicBezTo>
                    <a:pt x="101" y="11"/>
                    <a:pt x="101" y="11"/>
                    <a:pt x="101" y="11"/>
                  </a:cubicBezTo>
                  <a:cubicBezTo>
                    <a:pt x="100" y="9"/>
                    <a:pt x="100" y="8"/>
                    <a:pt x="101" y="6"/>
                  </a:cubicBezTo>
                  <a:cubicBezTo>
                    <a:pt x="103" y="2"/>
                    <a:pt x="109" y="0"/>
                    <a:pt x="114" y="0"/>
                  </a:cubicBezTo>
                  <a:cubicBezTo>
                    <a:pt x="114" y="0"/>
                    <a:pt x="114" y="0"/>
                    <a:pt x="115" y="0"/>
                  </a:cubicBezTo>
                  <a:cubicBezTo>
                    <a:pt x="127" y="1"/>
                    <a:pt x="133" y="14"/>
                    <a:pt x="134" y="26"/>
                  </a:cubicBezTo>
                  <a:cubicBezTo>
                    <a:pt x="136" y="44"/>
                    <a:pt x="125" y="66"/>
                    <a:pt x="117" y="83"/>
                  </a:cubicBezTo>
                  <a:cubicBezTo>
                    <a:pt x="113" y="90"/>
                    <a:pt x="110" y="96"/>
                    <a:pt x="109" y="101"/>
                  </a:cubicBezTo>
                  <a:cubicBezTo>
                    <a:pt x="120" y="101"/>
                    <a:pt x="125" y="110"/>
                    <a:pt x="125" y="119"/>
                  </a:cubicBezTo>
                  <a:cubicBezTo>
                    <a:pt x="125" y="128"/>
                    <a:pt x="120" y="137"/>
                    <a:pt x="111" y="137"/>
                  </a:cubicBezTo>
                  <a:cubicBezTo>
                    <a:pt x="107" y="137"/>
                    <a:pt x="104" y="136"/>
                    <a:pt x="100" y="134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98" y="130"/>
                    <a:pt x="98" y="125"/>
                    <a:pt x="97" y="120"/>
                  </a:cubicBezTo>
                  <a:cubicBezTo>
                    <a:pt x="97" y="116"/>
                    <a:pt x="97" y="113"/>
                    <a:pt x="96" y="110"/>
                  </a:cubicBezTo>
                  <a:cubicBezTo>
                    <a:pt x="95" y="110"/>
                    <a:pt x="95" y="110"/>
                    <a:pt x="94" y="110"/>
                  </a:cubicBezTo>
                  <a:cubicBezTo>
                    <a:pt x="92" y="111"/>
                    <a:pt x="92" y="111"/>
                    <a:pt x="92" y="111"/>
                  </a:cubicBezTo>
                  <a:cubicBezTo>
                    <a:pt x="91" y="112"/>
                    <a:pt x="89" y="113"/>
                    <a:pt x="87" y="115"/>
                  </a:cubicBezTo>
                  <a:cubicBezTo>
                    <a:pt x="77" y="121"/>
                    <a:pt x="61" y="132"/>
                    <a:pt x="48" y="135"/>
                  </a:cubicBezTo>
                  <a:cubicBezTo>
                    <a:pt x="41" y="137"/>
                    <a:pt x="33" y="138"/>
                    <a:pt x="26" y="138"/>
                  </a:cubicBezTo>
                  <a:close/>
                  <a:moveTo>
                    <a:pt x="5" y="129"/>
                  </a:moveTo>
                  <a:cubicBezTo>
                    <a:pt x="5" y="130"/>
                    <a:pt x="5" y="130"/>
                    <a:pt x="6" y="130"/>
                  </a:cubicBezTo>
                  <a:cubicBezTo>
                    <a:pt x="10" y="134"/>
                    <a:pt x="17" y="137"/>
                    <a:pt x="26" y="137"/>
                  </a:cubicBezTo>
                  <a:cubicBezTo>
                    <a:pt x="33" y="137"/>
                    <a:pt x="41" y="135"/>
                    <a:pt x="48" y="134"/>
                  </a:cubicBezTo>
                  <a:cubicBezTo>
                    <a:pt x="61" y="130"/>
                    <a:pt x="76" y="120"/>
                    <a:pt x="86" y="114"/>
                  </a:cubicBezTo>
                  <a:cubicBezTo>
                    <a:pt x="82" y="115"/>
                    <a:pt x="78" y="117"/>
                    <a:pt x="75" y="119"/>
                  </a:cubicBezTo>
                  <a:cubicBezTo>
                    <a:pt x="66" y="124"/>
                    <a:pt x="57" y="129"/>
                    <a:pt x="48" y="129"/>
                  </a:cubicBezTo>
                  <a:cubicBezTo>
                    <a:pt x="44" y="129"/>
                    <a:pt x="44" y="129"/>
                    <a:pt x="44" y="129"/>
                  </a:cubicBezTo>
                  <a:cubicBezTo>
                    <a:pt x="48" y="128"/>
                    <a:pt x="48" y="128"/>
                    <a:pt x="48" y="128"/>
                  </a:cubicBezTo>
                  <a:cubicBezTo>
                    <a:pt x="54" y="126"/>
                    <a:pt x="59" y="123"/>
                    <a:pt x="65" y="120"/>
                  </a:cubicBezTo>
                  <a:cubicBezTo>
                    <a:pt x="75" y="114"/>
                    <a:pt x="85" y="108"/>
                    <a:pt x="96" y="108"/>
                  </a:cubicBezTo>
                  <a:cubicBezTo>
                    <a:pt x="96" y="108"/>
                    <a:pt x="96" y="108"/>
                    <a:pt x="96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9"/>
                    <a:pt x="97" y="109"/>
                    <a:pt x="97" y="109"/>
                  </a:cubicBezTo>
                  <a:cubicBezTo>
                    <a:pt x="98" y="112"/>
                    <a:pt x="99" y="116"/>
                    <a:pt x="99" y="120"/>
                  </a:cubicBezTo>
                  <a:cubicBezTo>
                    <a:pt x="99" y="124"/>
                    <a:pt x="100" y="129"/>
                    <a:pt x="101" y="132"/>
                  </a:cubicBezTo>
                  <a:cubicBezTo>
                    <a:pt x="104" y="134"/>
                    <a:pt x="108" y="135"/>
                    <a:pt x="111" y="135"/>
                  </a:cubicBezTo>
                  <a:cubicBezTo>
                    <a:pt x="118" y="135"/>
                    <a:pt x="122" y="129"/>
                    <a:pt x="123" y="123"/>
                  </a:cubicBezTo>
                  <a:cubicBezTo>
                    <a:pt x="122" y="124"/>
                    <a:pt x="121" y="125"/>
                    <a:pt x="119" y="125"/>
                  </a:cubicBezTo>
                  <a:cubicBezTo>
                    <a:pt x="118" y="125"/>
                    <a:pt x="118" y="125"/>
                    <a:pt x="118" y="125"/>
                  </a:cubicBezTo>
                  <a:cubicBezTo>
                    <a:pt x="118" y="127"/>
                    <a:pt x="117" y="128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5" y="130"/>
                    <a:pt x="114" y="130"/>
                    <a:pt x="113" y="130"/>
                  </a:cubicBezTo>
                  <a:cubicBezTo>
                    <a:pt x="113" y="130"/>
                    <a:pt x="113" y="130"/>
                    <a:pt x="113" y="130"/>
                  </a:cubicBezTo>
                  <a:cubicBezTo>
                    <a:pt x="111" y="130"/>
                    <a:pt x="109" y="130"/>
                    <a:pt x="108" y="129"/>
                  </a:cubicBezTo>
                  <a:cubicBezTo>
                    <a:pt x="106" y="129"/>
                    <a:pt x="105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0" y="122"/>
                    <a:pt x="100" y="110"/>
                    <a:pt x="104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10" y="106"/>
                    <a:pt x="114" y="108"/>
                    <a:pt x="116" y="112"/>
                  </a:cubicBezTo>
                  <a:cubicBezTo>
                    <a:pt x="118" y="116"/>
                    <a:pt x="119" y="120"/>
                    <a:pt x="118" y="124"/>
                  </a:cubicBezTo>
                  <a:cubicBezTo>
                    <a:pt x="118" y="124"/>
                    <a:pt x="118" y="124"/>
                    <a:pt x="118" y="124"/>
                  </a:cubicBezTo>
                  <a:cubicBezTo>
                    <a:pt x="121" y="119"/>
                    <a:pt x="119" y="116"/>
                    <a:pt x="117" y="112"/>
                  </a:cubicBezTo>
                  <a:cubicBezTo>
                    <a:pt x="116" y="110"/>
                    <a:pt x="115" y="109"/>
                    <a:pt x="114" y="106"/>
                  </a:cubicBezTo>
                  <a:cubicBezTo>
                    <a:pt x="114" y="105"/>
                    <a:pt x="114" y="105"/>
                    <a:pt x="114" y="105"/>
                  </a:cubicBezTo>
                  <a:cubicBezTo>
                    <a:pt x="115" y="105"/>
                    <a:pt x="115" y="105"/>
                    <a:pt x="115" y="105"/>
                  </a:cubicBezTo>
                  <a:cubicBezTo>
                    <a:pt x="117" y="106"/>
                    <a:pt x="121" y="109"/>
                    <a:pt x="123" y="113"/>
                  </a:cubicBezTo>
                  <a:cubicBezTo>
                    <a:pt x="121" y="107"/>
                    <a:pt x="116" y="102"/>
                    <a:pt x="108" y="102"/>
                  </a:cubicBezTo>
                  <a:cubicBezTo>
                    <a:pt x="107" y="102"/>
                    <a:pt x="107" y="102"/>
                    <a:pt x="107" y="102"/>
                  </a:cubicBezTo>
                  <a:cubicBezTo>
                    <a:pt x="107" y="101"/>
                    <a:pt x="107" y="101"/>
                    <a:pt x="107" y="101"/>
                  </a:cubicBezTo>
                  <a:cubicBezTo>
                    <a:pt x="108" y="97"/>
                    <a:pt x="112" y="90"/>
                    <a:pt x="115" y="82"/>
                  </a:cubicBezTo>
                  <a:cubicBezTo>
                    <a:pt x="124" y="65"/>
                    <a:pt x="134" y="44"/>
                    <a:pt x="133" y="26"/>
                  </a:cubicBezTo>
                  <a:cubicBezTo>
                    <a:pt x="131" y="15"/>
                    <a:pt x="126" y="3"/>
                    <a:pt x="115" y="2"/>
                  </a:cubicBezTo>
                  <a:cubicBezTo>
                    <a:pt x="110" y="1"/>
                    <a:pt x="104" y="4"/>
                    <a:pt x="102" y="7"/>
                  </a:cubicBezTo>
                  <a:cubicBezTo>
                    <a:pt x="102" y="7"/>
                    <a:pt x="102" y="8"/>
                    <a:pt x="102" y="9"/>
                  </a:cubicBezTo>
                  <a:cubicBezTo>
                    <a:pt x="105" y="4"/>
                    <a:pt x="109" y="3"/>
                    <a:pt x="111" y="3"/>
                  </a:cubicBezTo>
                  <a:cubicBezTo>
                    <a:pt x="118" y="3"/>
                    <a:pt x="125" y="11"/>
                    <a:pt x="127" y="18"/>
                  </a:cubicBezTo>
                  <a:cubicBezTo>
                    <a:pt x="133" y="42"/>
                    <a:pt x="110" y="81"/>
                    <a:pt x="101" y="91"/>
                  </a:cubicBezTo>
                  <a:cubicBezTo>
                    <a:pt x="102" y="96"/>
                    <a:pt x="100" y="100"/>
                    <a:pt x="99" y="104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86" y="107"/>
                    <a:pt x="75" y="113"/>
                    <a:pt x="64" y="119"/>
                  </a:cubicBezTo>
                  <a:cubicBezTo>
                    <a:pt x="51" y="126"/>
                    <a:pt x="37" y="133"/>
                    <a:pt x="23" y="133"/>
                  </a:cubicBezTo>
                  <a:cubicBezTo>
                    <a:pt x="17" y="133"/>
                    <a:pt x="11" y="132"/>
                    <a:pt x="5" y="129"/>
                  </a:cubicBezTo>
                  <a:cubicBezTo>
                    <a:pt x="5" y="129"/>
                    <a:pt x="5" y="129"/>
                    <a:pt x="5" y="129"/>
                  </a:cubicBezTo>
                  <a:close/>
                  <a:moveTo>
                    <a:pt x="104" y="127"/>
                  </a:moveTo>
                  <a:cubicBezTo>
                    <a:pt x="106" y="127"/>
                    <a:pt x="107" y="127"/>
                    <a:pt x="108" y="128"/>
                  </a:cubicBezTo>
                  <a:cubicBezTo>
                    <a:pt x="111" y="129"/>
                    <a:pt x="113" y="129"/>
                    <a:pt x="116" y="128"/>
                  </a:cubicBezTo>
                  <a:cubicBezTo>
                    <a:pt x="118" y="123"/>
                    <a:pt x="118" y="117"/>
                    <a:pt x="115" y="113"/>
                  </a:cubicBezTo>
                  <a:cubicBezTo>
                    <a:pt x="113" y="110"/>
                    <a:pt x="109" y="107"/>
                    <a:pt x="105" y="107"/>
                  </a:cubicBezTo>
                  <a:cubicBezTo>
                    <a:pt x="102" y="111"/>
                    <a:pt x="102" y="121"/>
                    <a:pt x="104" y="127"/>
                  </a:cubicBezTo>
                  <a:close/>
                  <a:moveTo>
                    <a:pt x="89" y="110"/>
                  </a:moveTo>
                  <a:cubicBezTo>
                    <a:pt x="81" y="112"/>
                    <a:pt x="73" y="117"/>
                    <a:pt x="65" y="121"/>
                  </a:cubicBezTo>
                  <a:cubicBezTo>
                    <a:pt x="61" y="123"/>
                    <a:pt x="57" y="125"/>
                    <a:pt x="53" y="127"/>
                  </a:cubicBezTo>
                  <a:cubicBezTo>
                    <a:pt x="60" y="126"/>
                    <a:pt x="67" y="122"/>
                    <a:pt x="74" y="118"/>
                  </a:cubicBezTo>
                  <a:cubicBezTo>
                    <a:pt x="79" y="115"/>
                    <a:pt x="84" y="112"/>
                    <a:pt x="89" y="110"/>
                  </a:cubicBezTo>
                  <a:close/>
                  <a:moveTo>
                    <a:pt x="2" y="121"/>
                  </a:moveTo>
                  <a:cubicBezTo>
                    <a:pt x="2" y="123"/>
                    <a:pt x="3" y="125"/>
                    <a:pt x="4" y="127"/>
                  </a:cubicBezTo>
                  <a:cubicBezTo>
                    <a:pt x="3" y="127"/>
                    <a:pt x="3" y="125"/>
                    <a:pt x="3" y="124"/>
                  </a:cubicBezTo>
                  <a:cubicBezTo>
                    <a:pt x="3" y="123"/>
                    <a:pt x="4" y="122"/>
                    <a:pt x="3" y="121"/>
                  </a:cubicBezTo>
                  <a:cubicBezTo>
                    <a:pt x="3" y="121"/>
                    <a:pt x="3" y="121"/>
                    <a:pt x="2" y="121"/>
                  </a:cubicBezTo>
                  <a:close/>
                  <a:moveTo>
                    <a:pt x="116" y="108"/>
                  </a:moveTo>
                  <a:cubicBezTo>
                    <a:pt x="117" y="109"/>
                    <a:pt x="118" y="110"/>
                    <a:pt x="118" y="111"/>
                  </a:cubicBezTo>
                  <a:cubicBezTo>
                    <a:pt x="120" y="115"/>
                    <a:pt x="122" y="118"/>
                    <a:pt x="120" y="123"/>
                  </a:cubicBezTo>
                  <a:cubicBezTo>
                    <a:pt x="122" y="122"/>
                    <a:pt x="123" y="121"/>
                    <a:pt x="123" y="119"/>
                  </a:cubicBezTo>
                  <a:cubicBezTo>
                    <a:pt x="123" y="115"/>
                    <a:pt x="119" y="110"/>
                    <a:pt x="116" y="108"/>
                  </a:cubicBezTo>
                  <a:close/>
                  <a:moveTo>
                    <a:pt x="102" y="108"/>
                  </a:moveTo>
                  <a:cubicBezTo>
                    <a:pt x="103" y="103"/>
                    <a:pt x="103" y="103"/>
                    <a:pt x="103" y="103"/>
                  </a:cubicBezTo>
                  <a:cubicBezTo>
                    <a:pt x="104" y="92"/>
                    <a:pt x="109" y="82"/>
                    <a:pt x="114" y="72"/>
                  </a:cubicBezTo>
                  <a:cubicBezTo>
                    <a:pt x="121" y="60"/>
                    <a:pt x="127" y="47"/>
                    <a:pt x="128" y="32"/>
                  </a:cubicBezTo>
                  <a:cubicBezTo>
                    <a:pt x="130" y="32"/>
                    <a:pt x="130" y="32"/>
                    <a:pt x="130" y="32"/>
                  </a:cubicBezTo>
                  <a:cubicBezTo>
                    <a:pt x="131" y="51"/>
                    <a:pt x="122" y="68"/>
                    <a:pt x="114" y="84"/>
                  </a:cubicBezTo>
                  <a:cubicBezTo>
                    <a:pt x="110" y="90"/>
                    <a:pt x="107" y="97"/>
                    <a:pt x="104" y="103"/>
                  </a:cubicBezTo>
                  <a:lnTo>
                    <a:pt x="102" y="108"/>
                  </a:lnTo>
                  <a:close/>
                  <a:moveTo>
                    <a:pt x="128" y="44"/>
                  </a:moveTo>
                  <a:cubicBezTo>
                    <a:pt x="125" y="54"/>
                    <a:pt x="120" y="63"/>
                    <a:pt x="116" y="72"/>
                  </a:cubicBezTo>
                  <a:cubicBezTo>
                    <a:pt x="111" y="81"/>
                    <a:pt x="107" y="89"/>
                    <a:pt x="105" y="97"/>
                  </a:cubicBezTo>
                  <a:cubicBezTo>
                    <a:pt x="108" y="92"/>
                    <a:pt x="110" y="88"/>
                    <a:pt x="112" y="83"/>
                  </a:cubicBezTo>
                  <a:cubicBezTo>
                    <a:pt x="119" y="71"/>
                    <a:pt x="126" y="58"/>
                    <a:pt x="128" y="4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</p:grpSp>
      <p:grpSp>
        <p:nvGrpSpPr>
          <p:cNvPr id="52" name="Группа 51"/>
          <p:cNvGrpSpPr>
            <a:grpSpLocks noChangeAspect="1"/>
          </p:cNvGrpSpPr>
          <p:nvPr/>
        </p:nvGrpSpPr>
        <p:grpSpPr>
          <a:xfrm rot="5400000">
            <a:off x="263071" y="1127733"/>
            <a:ext cx="4114800" cy="3381614"/>
            <a:chOff x="895350" y="3313113"/>
            <a:chExt cx="3613151" cy="2790825"/>
          </a:xfrm>
          <a:solidFill>
            <a:schemeClr val="tx1">
              <a:lumMod val="50000"/>
            </a:schemeClr>
          </a:solidFill>
        </p:grpSpPr>
        <p:sp>
          <p:nvSpPr>
            <p:cNvPr id="53" name="Полилиния 41"/>
            <p:cNvSpPr>
              <a:spLocks/>
            </p:cNvSpPr>
            <p:nvPr/>
          </p:nvSpPr>
          <p:spPr bwMode="auto">
            <a:xfrm>
              <a:off x="963613" y="3725863"/>
              <a:ext cx="11113" cy="1952625"/>
            </a:xfrm>
            <a:custGeom>
              <a:avLst/>
              <a:gdLst>
                <a:gd name="T0" fmla="*/ 3 w 5"/>
                <a:gd name="T1" fmla="*/ 0 h 868"/>
                <a:gd name="T2" fmla="*/ 4 w 5"/>
                <a:gd name="T3" fmla="*/ 217 h 868"/>
                <a:gd name="T4" fmla="*/ 3 w 5"/>
                <a:gd name="T5" fmla="*/ 326 h 868"/>
                <a:gd name="T6" fmla="*/ 4 w 5"/>
                <a:gd name="T7" fmla="*/ 434 h 868"/>
                <a:gd name="T8" fmla="*/ 4 w 5"/>
                <a:gd name="T9" fmla="*/ 651 h 868"/>
                <a:gd name="T10" fmla="*/ 4 w 5"/>
                <a:gd name="T11" fmla="*/ 760 h 868"/>
                <a:gd name="T12" fmla="*/ 3 w 5"/>
                <a:gd name="T13" fmla="*/ 868 h 868"/>
                <a:gd name="T14" fmla="*/ 2 w 5"/>
                <a:gd name="T15" fmla="*/ 868 h 868"/>
                <a:gd name="T16" fmla="*/ 1 w 5"/>
                <a:gd name="T17" fmla="*/ 760 h 868"/>
                <a:gd name="T18" fmla="*/ 0 w 5"/>
                <a:gd name="T19" fmla="*/ 651 h 868"/>
                <a:gd name="T20" fmla="*/ 1 w 5"/>
                <a:gd name="T21" fmla="*/ 434 h 868"/>
                <a:gd name="T22" fmla="*/ 2 w 5"/>
                <a:gd name="T23" fmla="*/ 326 h 868"/>
                <a:gd name="T24" fmla="*/ 1 w 5"/>
                <a:gd name="T25" fmla="*/ 217 h 868"/>
                <a:gd name="T26" fmla="*/ 2 w 5"/>
                <a:gd name="T27" fmla="*/ 0 h 868"/>
                <a:gd name="T28" fmla="*/ 3 w 5"/>
                <a:gd name="T29" fmla="*/ 0 h 8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5" h="868">
                  <a:moveTo>
                    <a:pt x="3" y="0"/>
                  </a:moveTo>
                  <a:cubicBezTo>
                    <a:pt x="4" y="73"/>
                    <a:pt x="4" y="145"/>
                    <a:pt x="4" y="217"/>
                  </a:cubicBezTo>
                  <a:cubicBezTo>
                    <a:pt x="4" y="253"/>
                    <a:pt x="3" y="290"/>
                    <a:pt x="3" y="326"/>
                  </a:cubicBezTo>
                  <a:cubicBezTo>
                    <a:pt x="3" y="362"/>
                    <a:pt x="3" y="398"/>
                    <a:pt x="4" y="434"/>
                  </a:cubicBezTo>
                  <a:cubicBezTo>
                    <a:pt x="4" y="507"/>
                    <a:pt x="5" y="579"/>
                    <a:pt x="4" y="651"/>
                  </a:cubicBezTo>
                  <a:cubicBezTo>
                    <a:pt x="5" y="687"/>
                    <a:pt x="4" y="724"/>
                    <a:pt x="4" y="760"/>
                  </a:cubicBezTo>
                  <a:cubicBezTo>
                    <a:pt x="4" y="796"/>
                    <a:pt x="3" y="832"/>
                    <a:pt x="3" y="868"/>
                  </a:cubicBezTo>
                  <a:cubicBezTo>
                    <a:pt x="2" y="868"/>
                    <a:pt x="2" y="868"/>
                    <a:pt x="2" y="868"/>
                  </a:cubicBezTo>
                  <a:cubicBezTo>
                    <a:pt x="2" y="832"/>
                    <a:pt x="1" y="796"/>
                    <a:pt x="1" y="760"/>
                  </a:cubicBezTo>
                  <a:cubicBezTo>
                    <a:pt x="1" y="724"/>
                    <a:pt x="0" y="687"/>
                    <a:pt x="0" y="651"/>
                  </a:cubicBezTo>
                  <a:cubicBezTo>
                    <a:pt x="0" y="579"/>
                    <a:pt x="1" y="507"/>
                    <a:pt x="1" y="434"/>
                  </a:cubicBezTo>
                  <a:cubicBezTo>
                    <a:pt x="2" y="398"/>
                    <a:pt x="2" y="362"/>
                    <a:pt x="2" y="326"/>
                  </a:cubicBezTo>
                  <a:cubicBezTo>
                    <a:pt x="2" y="290"/>
                    <a:pt x="1" y="253"/>
                    <a:pt x="1" y="217"/>
                  </a:cubicBezTo>
                  <a:cubicBezTo>
                    <a:pt x="0" y="145"/>
                    <a:pt x="1" y="73"/>
                    <a:pt x="2" y="0"/>
                  </a:cubicBezTo>
                  <a:lnTo>
                    <a:pt x="3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54" name="Полилиния 42"/>
            <p:cNvSpPr>
              <a:spLocks/>
            </p:cNvSpPr>
            <p:nvPr/>
          </p:nvSpPr>
          <p:spPr bwMode="auto">
            <a:xfrm>
              <a:off x="1350963" y="6038850"/>
              <a:ext cx="2736850" cy="11113"/>
            </a:xfrm>
            <a:custGeom>
              <a:avLst/>
              <a:gdLst>
                <a:gd name="T0" fmla="*/ 0 w 1216"/>
                <a:gd name="T1" fmla="*/ 2 h 5"/>
                <a:gd name="T2" fmla="*/ 304 w 1216"/>
                <a:gd name="T3" fmla="*/ 1 h 5"/>
                <a:gd name="T4" fmla="*/ 456 w 1216"/>
                <a:gd name="T5" fmla="*/ 2 h 5"/>
                <a:gd name="T6" fmla="*/ 608 w 1216"/>
                <a:gd name="T7" fmla="*/ 1 h 5"/>
                <a:gd name="T8" fmla="*/ 912 w 1216"/>
                <a:gd name="T9" fmla="*/ 0 h 5"/>
                <a:gd name="T10" fmla="*/ 1064 w 1216"/>
                <a:gd name="T11" fmla="*/ 1 h 5"/>
                <a:gd name="T12" fmla="*/ 1216 w 1216"/>
                <a:gd name="T13" fmla="*/ 2 h 5"/>
                <a:gd name="T14" fmla="*/ 1216 w 1216"/>
                <a:gd name="T15" fmla="*/ 2 h 5"/>
                <a:gd name="T16" fmla="*/ 1064 w 1216"/>
                <a:gd name="T17" fmla="*/ 4 h 5"/>
                <a:gd name="T18" fmla="*/ 912 w 1216"/>
                <a:gd name="T19" fmla="*/ 4 h 5"/>
                <a:gd name="T20" fmla="*/ 608 w 1216"/>
                <a:gd name="T21" fmla="*/ 3 h 5"/>
                <a:gd name="T22" fmla="*/ 456 w 1216"/>
                <a:gd name="T23" fmla="*/ 3 h 5"/>
                <a:gd name="T24" fmla="*/ 304 w 1216"/>
                <a:gd name="T25" fmla="*/ 4 h 5"/>
                <a:gd name="T26" fmla="*/ 0 w 1216"/>
                <a:gd name="T27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216" h="5">
                  <a:moveTo>
                    <a:pt x="0" y="2"/>
                  </a:moveTo>
                  <a:cubicBezTo>
                    <a:pt x="101" y="1"/>
                    <a:pt x="202" y="0"/>
                    <a:pt x="304" y="1"/>
                  </a:cubicBezTo>
                  <a:cubicBezTo>
                    <a:pt x="354" y="1"/>
                    <a:pt x="405" y="2"/>
                    <a:pt x="456" y="2"/>
                  </a:cubicBezTo>
                  <a:cubicBezTo>
                    <a:pt x="506" y="2"/>
                    <a:pt x="557" y="1"/>
                    <a:pt x="608" y="1"/>
                  </a:cubicBezTo>
                  <a:cubicBezTo>
                    <a:pt x="709" y="1"/>
                    <a:pt x="810" y="0"/>
                    <a:pt x="912" y="0"/>
                  </a:cubicBezTo>
                  <a:cubicBezTo>
                    <a:pt x="962" y="0"/>
                    <a:pt x="1013" y="1"/>
                    <a:pt x="1064" y="1"/>
                  </a:cubicBezTo>
                  <a:cubicBezTo>
                    <a:pt x="1114" y="1"/>
                    <a:pt x="1165" y="1"/>
                    <a:pt x="1216" y="2"/>
                  </a:cubicBezTo>
                  <a:cubicBezTo>
                    <a:pt x="1216" y="2"/>
                    <a:pt x="1216" y="2"/>
                    <a:pt x="1216" y="2"/>
                  </a:cubicBezTo>
                  <a:cubicBezTo>
                    <a:pt x="1165" y="3"/>
                    <a:pt x="1114" y="3"/>
                    <a:pt x="1064" y="4"/>
                  </a:cubicBezTo>
                  <a:cubicBezTo>
                    <a:pt x="1013" y="4"/>
                    <a:pt x="962" y="4"/>
                    <a:pt x="912" y="4"/>
                  </a:cubicBezTo>
                  <a:cubicBezTo>
                    <a:pt x="810" y="5"/>
                    <a:pt x="709" y="4"/>
                    <a:pt x="608" y="3"/>
                  </a:cubicBezTo>
                  <a:cubicBezTo>
                    <a:pt x="557" y="3"/>
                    <a:pt x="506" y="3"/>
                    <a:pt x="456" y="3"/>
                  </a:cubicBezTo>
                  <a:cubicBezTo>
                    <a:pt x="405" y="3"/>
                    <a:pt x="354" y="4"/>
                    <a:pt x="304" y="4"/>
                  </a:cubicBezTo>
                  <a:cubicBezTo>
                    <a:pt x="202" y="4"/>
                    <a:pt x="101" y="4"/>
                    <a:pt x="0" y="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55" name="Полилиния 43"/>
            <p:cNvSpPr>
              <a:spLocks/>
            </p:cNvSpPr>
            <p:nvPr/>
          </p:nvSpPr>
          <p:spPr bwMode="auto">
            <a:xfrm>
              <a:off x="1330325" y="3378200"/>
              <a:ext cx="2743200" cy="11113"/>
            </a:xfrm>
            <a:custGeom>
              <a:avLst/>
              <a:gdLst>
                <a:gd name="T0" fmla="*/ 0 w 1219"/>
                <a:gd name="T1" fmla="*/ 2 h 5"/>
                <a:gd name="T2" fmla="*/ 304 w 1219"/>
                <a:gd name="T3" fmla="*/ 1 h 5"/>
                <a:gd name="T4" fmla="*/ 457 w 1219"/>
                <a:gd name="T5" fmla="*/ 2 h 5"/>
                <a:gd name="T6" fmla="*/ 609 w 1219"/>
                <a:gd name="T7" fmla="*/ 1 h 5"/>
                <a:gd name="T8" fmla="*/ 914 w 1219"/>
                <a:gd name="T9" fmla="*/ 0 h 5"/>
                <a:gd name="T10" fmla="*/ 1067 w 1219"/>
                <a:gd name="T11" fmla="*/ 1 h 5"/>
                <a:gd name="T12" fmla="*/ 1219 w 1219"/>
                <a:gd name="T13" fmla="*/ 2 h 5"/>
                <a:gd name="T14" fmla="*/ 1219 w 1219"/>
                <a:gd name="T15" fmla="*/ 3 h 5"/>
                <a:gd name="T16" fmla="*/ 1067 w 1219"/>
                <a:gd name="T17" fmla="*/ 4 h 5"/>
                <a:gd name="T18" fmla="*/ 914 w 1219"/>
                <a:gd name="T19" fmla="*/ 4 h 5"/>
                <a:gd name="T20" fmla="*/ 609 w 1219"/>
                <a:gd name="T21" fmla="*/ 3 h 5"/>
                <a:gd name="T22" fmla="*/ 457 w 1219"/>
                <a:gd name="T23" fmla="*/ 3 h 5"/>
                <a:gd name="T24" fmla="*/ 304 w 1219"/>
                <a:gd name="T25" fmla="*/ 4 h 5"/>
                <a:gd name="T26" fmla="*/ 0 w 1219"/>
                <a:gd name="T27" fmla="*/ 3 h 5"/>
                <a:gd name="T28" fmla="*/ 0 w 1219"/>
                <a:gd name="T29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219" h="5">
                  <a:moveTo>
                    <a:pt x="0" y="2"/>
                  </a:moveTo>
                  <a:cubicBezTo>
                    <a:pt x="101" y="1"/>
                    <a:pt x="203" y="0"/>
                    <a:pt x="304" y="1"/>
                  </a:cubicBezTo>
                  <a:cubicBezTo>
                    <a:pt x="355" y="1"/>
                    <a:pt x="406" y="2"/>
                    <a:pt x="457" y="2"/>
                  </a:cubicBezTo>
                  <a:cubicBezTo>
                    <a:pt x="508" y="2"/>
                    <a:pt x="559" y="1"/>
                    <a:pt x="609" y="1"/>
                  </a:cubicBezTo>
                  <a:cubicBezTo>
                    <a:pt x="711" y="1"/>
                    <a:pt x="813" y="0"/>
                    <a:pt x="914" y="0"/>
                  </a:cubicBezTo>
                  <a:cubicBezTo>
                    <a:pt x="965" y="0"/>
                    <a:pt x="1016" y="1"/>
                    <a:pt x="1067" y="1"/>
                  </a:cubicBezTo>
                  <a:cubicBezTo>
                    <a:pt x="1117" y="1"/>
                    <a:pt x="1168" y="1"/>
                    <a:pt x="1219" y="2"/>
                  </a:cubicBezTo>
                  <a:cubicBezTo>
                    <a:pt x="1219" y="3"/>
                    <a:pt x="1219" y="3"/>
                    <a:pt x="1219" y="3"/>
                  </a:cubicBezTo>
                  <a:cubicBezTo>
                    <a:pt x="1168" y="3"/>
                    <a:pt x="1117" y="4"/>
                    <a:pt x="1067" y="4"/>
                  </a:cubicBezTo>
                  <a:cubicBezTo>
                    <a:pt x="1016" y="4"/>
                    <a:pt x="965" y="4"/>
                    <a:pt x="914" y="4"/>
                  </a:cubicBezTo>
                  <a:cubicBezTo>
                    <a:pt x="813" y="5"/>
                    <a:pt x="711" y="4"/>
                    <a:pt x="609" y="3"/>
                  </a:cubicBezTo>
                  <a:cubicBezTo>
                    <a:pt x="559" y="3"/>
                    <a:pt x="508" y="3"/>
                    <a:pt x="457" y="3"/>
                  </a:cubicBezTo>
                  <a:cubicBezTo>
                    <a:pt x="406" y="3"/>
                    <a:pt x="355" y="4"/>
                    <a:pt x="304" y="4"/>
                  </a:cubicBezTo>
                  <a:cubicBezTo>
                    <a:pt x="203" y="4"/>
                    <a:pt x="101" y="4"/>
                    <a:pt x="0" y="3"/>
                  </a:cubicBezTo>
                  <a:lnTo>
                    <a:pt x="0" y="2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56" name="Полилиния 44"/>
            <p:cNvSpPr>
              <a:spLocks/>
            </p:cNvSpPr>
            <p:nvPr/>
          </p:nvSpPr>
          <p:spPr bwMode="auto">
            <a:xfrm>
              <a:off x="4443413" y="3759200"/>
              <a:ext cx="9525" cy="1919288"/>
            </a:xfrm>
            <a:custGeom>
              <a:avLst/>
              <a:gdLst>
                <a:gd name="T0" fmla="*/ 2 w 4"/>
                <a:gd name="T1" fmla="*/ 853 h 853"/>
                <a:gd name="T2" fmla="*/ 0 w 4"/>
                <a:gd name="T3" fmla="*/ 640 h 853"/>
                <a:gd name="T4" fmla="*/ 1 w 4"/>
                <a:gd name="T5" fmla="*/ 533 h 853"/>
                <a:gd name="T6" fmla="*/ 1 w 4"/>
                <a:gd name="T7" fmla="*/ 427 h 853"/>
                <a:gd name="T8" fmla="*/ 0 w 4"/>
                <a:gd name="T9" fmla="*/ 213 h 853"/>
                <a:gd name="T10" fmla="*/ 0 w 4"/>
                <a:gd name="T11" fmla="*/ 107 h 853"/>
                <a:gd name="T12" fmla="*/ 2 w 4"/>
                <a:gd name="T13" fmla="*/ 0 h 853"/>
                <a:gd name="T14" fmla="*/ 2 w 4"/>
                <a:gd name="T15" fmla="*/ 0 h 853"/>
                <a:gd name="T16" fmla="*/ 3 w 4"/>
                <a:gd name="T17" fmla="*/ 107 h 853"/>
                <a:gd name="T18" fmla="*/ 4 w 4"/>
                <a:gd name="T19" fmla="*/ 213 h 853"/>
                <a:gd name="T20" fmla="*/ 3 w 4"/>
                <a:gd name="T21" fmla="*/ 427 h 853"/>
                <a:gd name="T22" fmla="*/ 2 w 4"/>
                <a:gd name="T23" fmla="*/ 533 h 853"/>
                <a:gd name="T24" fmla="*/ 3 w 4"/>
                <a:gd name="T25" fmla="*/ 640 h 853"/>
                <a:gd name="T26" fmla="*/ 2 w 4"/>
                <a:gd name="T27" fmla="*/ 853 h 8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" h="853">
                  <a:moveTo>
                    <a:pt x="2" y="853"/>
                  </a:moveTo>
                  <a:cubicBezTo>
                    <a:pt x="0" y="782"/>
                    <a:pt x="0" y="711"/>
                    <a:pt x="0" y="640"/>
                  </a:cubicBezTo>
                  <a:cubicBezTo>
                    <a:pt x="0" y="604"/>
                    <a:pt x="1" y="569"/>
                    <a:pt x="1" y="533"/>
                  </a:cubicBezTo>
                  <a:cubicBezTo>
                    <a:pt x="1" y="498"/>
                    <a:pt x="1" y="462"/>
                    <a:pt x="1" y="427"/>
                  </a:cubicBezTo>
                  <a:cubicBezTo>
                    <a:pt x="0" y="356"/>
                    <a:pt x="0" y="284"/>
                    <a:pt x="0" y="213"/>
                  </a:cubicBezTo>
                  <a:cubicBezTo>
                    <a:pt x="0" y="178"/>
                    <a:pt x="0" y="142"/>
                    <a:pt x="0" y="107"/>
                  </a:cubicBezTo>
                  <a:cubicBezTo>
                    <a:pt x="1" y="71"/>
                    <a:pt x="1" y="36"/>
                    <a:pt x="2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3" y="36"/>
                    <a:pt x="3" y="71"/>
                    <a:pt x="3" y="107"/>
                  </a:cubicBezTo>
                  <a:cubicBezTo>
                    <a:pt x="4" y="142"/>
                    <a:pt x="4" y="178"/>
                    <a:pt x="4" y="213"/>
                  </a:cubicBezTo>
                  <a:cubicBezTo>
                    <a:pt x="4" y="284"/>
                    <a:pt x="3" y="356"/>
                    <a:pt x="3" y="427"/>
                  </a:cubicBezTo>
                  <a:cubicBezTo>
                    <a:pt x="3" y="462"/>
                    <a:pt x="2" y="498"/>
                    <a:pt x="2" y="533"/>
                  </a:cubicBezTo>
                  <a:cubicBezTo>
                    <a:pt x="3" y="569"/>
                    <a:pt x="3" y="604"/>
                    <a:pt x="3" y="640"/>
                  </a:cubicBezTo>
                  <a:cubicBezTo>
                    <a:pt x="4" y="711"/>
                    <a:pt x="3" y="782"/>
                    <a:pt x="2" y="85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57" name="Полилиния 45"/>
            <p:cNvSpPr>
              <a:spLocks noEditPoints="1"/>
            </p:cNvSpPr>
            <p:nvPr/>
          </p:nvSpPr>
          <p:spPr bwMode="auto">
            <a:xfrm>
              <a:off x="903288" y="5772150"/>
              <a:ext cx="341313" cy="331788"/>
            </a:xfrm>
            <a:custGeom>
              <a:avLst/>
              <a:gdLst>
                <a:gd name="T0" fmla="*/ 127 w 152"/>
                <a:gd name="T1" fmla="*/ 122 h 148"/>
                <a:gd name="T2" fmla="*/ 84 w 152"/>
                <a:gd name="T3" fmla="*/ 134 h 148"/>
                <a:gd name="T4" fmla="*/ 112 w 152"/>
                <a:gd name="T5" fmla="*/ 131 h 148"/>
                <a:gd name="T6" fmla="*/ 48 w 152"/>
                <a:gd name="T7" fmla="*/ 142 h 148"/>
                <a:gd name="T8" fmla="*/ 4 w 152"/>
                <a:gd name="T9" fmla="*/ 95 h 148"/>
                <a:gd name="T10" fmla="*/ 20 w 152"/>
                <a:gd name="T11" fmla="*/ 61 h 148"/>
                <a:gd name="T12" fmla="*/ 26 w 152"/>
                <a:gd name="T13" fmla="*/ 58 h 148"/>
                <a:gd name="T14" fmla="*/ 31 w 152"/>
                <a:gd name="T15" fmla="*/ 23 h 148"/>
                <a:gd name="T16" fmla="*/ 19 w 152"/>
                <a:gd name="T17" fmla="*/ 0 h 148"/>
                <a:gd name="T18" fmla="*/ 33 w 152"/>
                <a:gd name="T19" fmla="*/ 57 h 148"/>
                <a:gd name="T20" fmla="*/ 41 w 152"/>
                <a:gd name="T21" fmla="*/ 63 h 148"/>
                <a:gd name="T22" fmla="*/ 36 w 152"/>
                <a:gd name="T23" fmla="*/ 80 h 148"/>
                <a:gd name="T24" fmla="*/ 26 w 152"/>
                <a:gd name="T25" fmla="*/ 67 h 148"/>
                <a:gd name="T26" fmla="*/ 64 w 152"/>
                <a:gd name="T27" fmla="*/ 132 h 148"/>
                <a:gd name="T28" fmla="*/ 84 w 152"/>
                <a:gd name="T29" fmla="*/ 112 h 148"/>
                <a:gd name="T30" fmla="*/ 77 w 152"/>
                <a:gd name="T31" fmla="*/ 131 h 148"/>
                <a:gd name="T32" fmla="*/ 152 w 152"/>
                <a:gd name="T33" fmla="*/ 129 h 148"/>
                <a:gd name="T34" fmla="*/ 114 w 152"/>
                <a:gd name="T35" fmla="*/ 131 h 148"/>
                <a:gd name="T36" fmla="*/ 127 w 152"/>
                <a:gd name="T37" fmla="*/ 122 h 148"/>
                <a:gd name="T38" fmla="*/ 74 w 152"/>
                <a:gd name="T39" fmla="*/ 128 h 148"/>
                <a:gd name="T40" fmla="*/ 68 w 152"/>
                <a:gd name="T41" fmla="*/ 112 h 148"/>
                <a:gd name="T42" fmla="*/ 66 w 152"/>
                <a:gd name="T43" fmla="*/ 117 h 148"/>
                <a:gd name="T44" fmla="*/ 66 w 152"/>
                <a:gd name="T45" fmla="*/ 125 h 148"/>
                <a:gd name="T46" fmla="*/ 73 w 152"/>
                <a:gd name="T47" fmla="*/ 128 h 148"/>
                <a:gd name="T48" fmla="*/ 74 w 152"/>
                <a:gd name="T49" fmla="*/ 114 h 148"/>
                <a:gd name="T50" fmla="*/ 74 w 152"/>
                <a:gd name="T51" fmla="*/ 128 h 148"/>
                <a:gd name="T52" fmla="*/ 9 w 152"/>
                <a:gd name="T53" fmla="*/ 88 h 148"/>
                <a:gd name="T54" fmla="*/ 56 w 152"/>
                <a:gd name="T55" fmla="*/ 135 h 148"/>
                <a:gd name="T56" fmla="*/ 9 w 152"/>
                <a:gd name="T57" fmla="*/ 88 h 148"/>
                <a:gd name="T58" fmla="*/ 37 w 152"/>
                <a:gd name="T59" fmla="*/ 61 h 148"/>
                <a:gd name="T60" fmla="*/ 31 w 152"/>
                <a:gd name="T61" fmla="*/ 77 h 148"/>
                <a:gd name="T62" fmla="*/ 37 w 152"/>
                <a:gd name="T63" fmla="*/ 61 h 148"/>
                <a:gd name="T64" fmla="*/ 30 w 152"/>
                <a:gd name="T65" fmla="*/ 57 h 148"/>
                <a:gd name="T66" fmla="*/ 33 w 152"/>
                <a:gd name="T67" fmla="*/ 31 h 148"/>
                <a:gd name="T68" fmla="*/ 30 w 152"/>
                <a:gd name="T69" fmla="*/ 57 h 148"/>
                <a:gd name="T70" fmla="*/ 30 w 152"/>
                <a:gd name="T71" fmla="*/ 61 h 148"/>
                <a:gd name="T72" fmla="*/ 30 w 152"/>
                <a:gd name="T73" fmla="*/ 74 h 148"/>
                <a:gd name="T74" fmla="*/ 30 w 152"/>
                <a:gd name="T75" fmla="*/ 61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52" h="148">
                  <a:moveTo>
                    <a:pt x="127" y="122"/>
                  </a:moveTo>
                  <a:cubicBezTo>
                    <a:pt x="115" y="118"/>
                    <a:pt x="99" y="137"/>
                    <a:pt x="84" y="134"/>
                  </a:cubicBezTo>
                  <a:cubicBezTo>
                    <a:pt x="92" y="142"/>
                    <a:pt x="106" y="130"/>
                    <a:pt x="112" y="131"/>
                  </a:cubicBezTo>
                  <a:cubicBezTo>
                    <a:pt x="95" y="147"/>
                    <a:pt x="66" y="127"/>
                    <a:pt x="48" y="142"/>
                  </a:cubicBezTo>
                  <a:cubicBezTo>
                    <a:pt x="19" y="142"/>
                    <a:pt x="1" y="123"/>
                    <a:pt x="4" y="95"/>
                  </a:cubicBezTo>
                  <a:cubicBezTo>
                    <a:pt x="6" y="82"/>
                    <a:pt x="19" y="74"/>
                    <a:pt x="20" y="61"/>
                  </a:cubicBezTo>
                  <a:cubicBezTo>
                    <a:pt x="23" y="58"/>
                    <a:pt x="22" y="60"/>
                    <a:pt x="26" y="58"/>
                  </a:cubicBezTo>
                  <a:cubicBezTo>
                    <a:pt x="25" y="45"/>
                    <a:pt x="33" y="34"/>
                    <a:pt x="31" y="23"/>
                  </a:cubicBezTo>
                  <a:cubicBezTo>
                    <a:pt x="30" y="12"/>
                    <a:pt x="19" y="8"/>
                    <a:pt x="19" y="0"/>
                  </a:cubicBezTo>
                  <a:cubicBezTo>
                    <a:pt x="36" y="7"/>
                    <a:pt x="41" y="36"/>
                    <a:pt x="33" y="57"/>
                  </a:cubicBezTo>
                  <a:cubicBezTo>
                    <a:pt x="34" y="60"/>
                    <a:pt x="40" y="59"/>
                    <a:pt x="41" y="63"/>
                  </a:cubicBezTo>
                  <a:cubicBezTo>
                    <a:pt x="43" y="69"/>
                    <a:pt x="40" y="75"/>
                    <a:pt x="36" y="80"/>
                  </a:cubicBezTo>
                  <a:cubicBezTo>
                    <a:pt x="27" y="79"/>
                    <a:pt x="20" y="74"/>
                    <a:pt x="26" y="67"/>
                  </a:cubicBezTo>
                  <a:cubicBezTo>
                    <a:pt x="1" y="88"/>
                    <a:pt x="14" y="148"/>
                    <a:pt x="64" y="132"/>
                  </a:cubicBezTo>
                  <a:cubicBezTo>
                    <a:pt x="54" y="118"/>
                    <a:pt x="73" y="97"/>
                    <a:pt x="84" y="112"/>
                  </a:cubicBezTo>
                  <a:cubicBezTo>
                    <a:pt x="86" y="123"/>
                    <a:pt x="81" y="126"/>
                    <a:pt x="77" y="131"/>
                  </a:cubicBezTo>
                  <a:cubicBezTo>
                    <a:pt x="101" y="137"/>
                    <a:pt x="133" y="102"/>
                    <a:pt x="152" y="129"/>
                  </a:cubicBezTo>
                  <a:cubicBezTo>
                    <a:pt x="143" y="117"/>
                    <a:pt x="124" y="124"/>
                    <a:pt x="114" y="131"/>
                  </a:cubicBezTo>
                  <a:cubicBezTo>
                    <a:pt x="116" y="126"/>
                    <a:pt x="123" y="126"/>
                    <a:pt x="127" y="122"/>
                  </a:cubicBezTo>
                  <a:close/>
                  <a:moveTo>
                    <a:pt x="74" y="128"/>
                  </a:moveTo>
                  <a:cubicBezTo>
                    <a:pt x="91" y="127"/>
                    <a:pt x="78" y="98"/>
                    <a:pt x="68" y="112"/>
                  </a:cubicBezTo>
                  <a:cubicBezTo>
                    <a:pt x="75" y="112"/>
                    <a:pt x="69" y="117"/>
                    <a:pt x="66" y="117"/>
                  </a:cubicBezTo>
                  <a:cubicBezTo>
                    <a:pt x="66" y="119"/>
                    <a:pt x="66" y="122"/>
                    <a:pt x="66" y="125"/>
                  </a:cubicBezTo>
                  <a:cubicBezTo>
                    <a:pt x="68" y="126"/>
                    <a:pt x="69" y="128"/>
                    <a:pt x="73" y="128"/>
                  </a:cubicBezTo>
                  <a:cubicBezTo>
                    <a:pt x="75" y="124"/>
                    <a:pt x="80" y="117"/>
                    <a:pt x="74" y="114"/>
                  </a:cubicBezTo>
                  <a:cubicBezTo>
                    <a:pt x="84" y="115"/>
                    <a:pt x="78" y="125"/>
                    <a:pt x="74" y="128"/>
                  </a:cubicBezTo>
                  <a:close/>
                  <a:moveTo>
                    <a:pt x="9" y="88"/>
                  </a:moveTo>
                  <a:cubicBezTo>
                    <a:pt x="0" y="121"/>
                    <a:pt x="28" y="148"/>
                    <a:pt x="56" y="135"/>
                  </a:cubicBezTo>
                  <a:cubicBezTo>
                    <a:pt x="20" y="145"/>
                    <a:pt x="13" y="115"/>
                    <a:pt x="9" y="88"/>
                  </a:cubicBezTo>
                  <a:close/>
                  <a:moveTo>
                    <a:pt x="37" y="61"/>
                  </a:moveTo>
                  <a:cubicBezTo>
                    <a:pt x="38" y="69"/>
                    <a:pt x="34" y="72"/>
                    <a:pt x="31" y="77"/>
                  </a:cubicBezTo>
                  <a:cubicBezTo>
                    <a:pt x="40" y="78"/>
                    <a:pt x="42" y="66"/>
                    <a:pt x="37" y="61"/>
                  </a:cubicBezTo>
                  <a:close/>
                  <a:moveTo>
                    <a:pt x="30" y="57"/>
                  </a:moveTo>
                  <a:cubicBezTo>
                    <a:pt x="30" y="49"/>
                    <a:pt x="38" y="40"/>
                    <a:pt x="33" y="31"/>
                  </a:cubicBezTo>
                  <a:cubicBezTo>
                    <a:pt x="34" y="41"/>
                    <a:pt x="26" y="49"/>
                    <a:pt x="30" y="57"/>
                  </a:cubicBezTo>
                  <a:close/>
                  <a:moveTo>
                    <a:pt x="30" y="61"/>
                  </a:moveTo>
                  <a:cubicBezTo>
                    <a:pt x="28" y="63"/>
                    <a:pt x="27" y="72"/>
                    <a:pt x="30" y="74"/>
                  </a:cubicBezTo>
                  <a:cubicBezTo>
                    <a:pt x="33" y="70"/>
                    <a:pt x="36" y="63"/>
                    <a:pt x="30" y="6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58" name="Полилиния 46"/>
            <p:cNvSpPr>
              <a:spLocks noEditPoints="1"/>
            </p:cNvSpPr>
            <p:nvPr/>
          </p:nvSpPr>
          <p:spPr bwMode="auto">
            <a:xfrm>
              <a:off x="906463" y="5768975"/>
              <a:ext cx="341313" cy="323850"/>
            </a:xfrm>
            <a:custGeom>
              <a:avLst/>
              <a:gdLst>
                <a:gd name="T0" fmla="*/ 2 w 151"/>
                <a:gd name="T1" fmla="*/ 96 h 144"/>
                <a:gd name="T2" fmla="*/ 21 w 151"/>
                <a:gd name="T3" fmla="*/ 59 h 144"/>
                <a:gd name="T4" fmla="*/ 22 w 151"/>
                <a:gd name="T5" fmla="*/ 12 h 144"/>
                <a:gd name="T6" fmla="*/ 32 w 151"/>
                <a:gd name="T7" fmla="*/ 58 h 144"/>
                <a:gd name="T8" fmla="*/ 34 w 151"/>
                <a:gd name="T9" fmla="*/ 81 h 144"/>
                <a:gd name="T10" fmla="*/ 15 w 151"/>
                <a:gd name="T11" fmla="*/ 112 h 144"/>
                <a:gd name="T12" fmla="*/ 73 w 151"/>
                <a:gd name="T13" fmla="*/ 107 h 144"/>
                <a:gd name="T14" fmla="*/ 76 w 151"/>
                <a:gd name="T15" fmla="*/ 131 h 144"/>
                <a:gd name="T16" fmla="*/ 151 w 151"/>
                <a:gd name="T17" fmla="*/ 130 h 144"/>
                <a:gd name="T18" fmla="*/ 110 w 151"/>
                <a:gd name="T19" fmla="*/ 134 h 144"/>
                <a:gd name="T20" fmla="*/ 66 w 151"/>
                <a:gd name="T21" fmla="*/ 138 h 144"/>
                <a:gd name="T22" fmla="*/ 12 w 151"/>
                <a:gd name="T23" fmla="*/ 128 h 144"/>
                <a:gd name="T24" fmla="*/ 86 w 151"/>
                <a:gd name="T25" fmla="*/ 138 h 144"/>
                <a:gd name="T26" fmla="*/ 86 w 151"/>
                <a:gd name="T27" fmla="*/ 134 h 144"/>
                <a:gd name="T28" fmla="*/ 75 w 151"/>
                <a:gd name="T29" fmla="*/ 133 h 144"/>
                <a:gd name="T30" fmla="*/ 77 w 151"/>
                <a:gd name="T31" fmla="*/ 128 h 144"/>
                <a:gd name="T32" fmla="*/ 66 w 151"/>
                <a:gd name="T33" fmla="*/ 128 h 144"/>
                <a:gd name="T34" fmla="*/ 64 w 151"/>
                <a:gd name="T35" fmla="*/ 117 h 144"/>
                <a:gd name="T36" fmla="*/ 65 w 151"/>
                <a:gd name="T37" fmla="*/ 114 h 144"/>
                <a:gd name="T38" fmla="*/ 63 w 151"/>
                <a:gd name="T39" fmla="*/ 133 h 144"/>
                <a:gd name="T40" fmla="*/ 54 w 151"/>
                <a:gd name="T41" fmla="*/ 137 h 144"/>
                <a:gd name="T42" fmla="*/ 7 w 151"/>
                <a:gd name="T43" fmla="*/ 86 h 144"/>
                <a:gd name="T44" fmla="*/ 41 w 151"/>
                <a:gd name="T45" fmla="*/ 139 h 144"/>
                <a:gd name="T46" fmla="*/ 92 w 151"/>
                <a:gd name="T47" fmla="*/ 138 h 144"/>
                <a:gd name="T48" fmla="*/ 41 w 151"/>
                <a:gd name="T49" fmla="*/ 137 h 144"/>
                <a:gd name="T50" fmla="*/ 26 w 151"/>
                <a:gd name="T51" fmla="*/ 65 h 144"/>
                <a:gd name="T52" fmla="*/ 32 w 151"/>
                <a:gd name="T53" fmla="*/ 64 h 144"/>
                <a:gd name="T54" fmla="*/ 26 w 151"/>
                <a:gd name="T55" fmla="*/ 72 h 144"/>
                <a:gd name="T56" fmla="*/ 33 w 151"/>
                <a:gd name="T57" fmla="*/ 80 h 144"/>
                <a:gd name="T58" fmla="*/ 38 w 151"/>
                <a:gd name="T59" fmla="*/ 73 h 144"/>
                <a:gd name="T60" fmla="*/ 28 w 151"/>
                <a:gd name="T61" fmla="*/ 78 h 144"/>
                <a:gd name="T62" fmla="*/ 34 w 151"/>
                <a:gd name="T63" fmla="*/ 61 h 144"/>
                <a:gd name="T64" fmla="*/ 18 w 151"/>
                <a:gd name="T65" fmla="*/ 2 h 144"/>
                <a:gd name="T66" fmla="*/ 31 w 151"/>
                <a:gd name="T67" fmla="*/ 32 h 144"/>
                <a:gd name="T68" fmla="*/ 27 w 151"/>
                <a:gd name="T69" fmla="*/ 58 h 144"/>
                <a:gd name="T70" fmla="*/ 28 w 151"/>
                <a:gd name="T71" fmla="*/ 42 h 144"/>
                <a:gd name="T72" fmla="*/ 21 w 151"/>
                <a:gd name="T73" fmla="*/ 61 h 144"/>
                <a:gd name="T74" fmla="*/ 7 w 151"/>
                <a:gd name="T75" fmla="*/ 86 h 144"/>
                <a:gd name="T76" fmla="*/ 110 w 151"/>
                <a:gd name="T77" fmla="*/ 131 h 144"/>
                <a:gd name="T78" fmla="*/ 121 w 151"/>
                <a:gd name="T79" fmla="*/ 123 h 144"/>
                <a:gd name="T80" fmla="*/ 67 w 151"/>
                <a:gd name="T81" fmla="*/ 127 h 144"/>
                <a:gd name="T82" fmla="*/ 74 w 151"/>
                <a:gd name="T83" fmla="*/ 118 h 144"/>
                <a:gd name="T84" fmla="*/ 64 w 151"/>
                <a:gd name="T85" fmla="*/ 118 h 144"/>
                <a:gd name="T86" fmla="*/ 75 w 151"/>
                <a:gd name="T87" fmla="*/ 118 h 144"/>
                <a:gd name="T88" fmla="*/ 70 w 151"/>
                <a:gd name="T89" fmla="*/ 114 h 144"/>
                <a:gd name="T90" fmla="*/ 79 w 151"/>
                <a:gd name="T91" fmla="*/ 120 h 144"/>
                <a:gd name="T92" fmla="*/ 122 w 151"/>
                <a:gd name="T93" fmla="*/ 122 h 144"/>
                <a:gd name="T94" fmla="*/ 123 w 151"/>
                <a:gd name="T95" fmla="*/ 125 h 144"/>
                <a:gd name="T96" fmla="*/ 122 w 151"/>
                <a:gd name="T97" fmla="*/ 122 h 144"/>
                <a:gd name="T98" fmla="*/ 81 w 151"/>
                <a:gd name="T99" fmla="*/ 114 h 144"/>
                <a:gd name="T100" fmla="*/ 32 w 151"/>
                <a:gd name="T101" fmla="*/ 74 h 144"/>
                <a:gd name="T102" fmla="*/ 28 w 151"/>
                <a:gd name="T103" fmla="*/ 63 h 144"/>
                <a:gd name="T104" fmla="*/ 28 w 151"/>
                <a:gd name="T105" fmla="*/ 63 h 144"/>
                <a:gd name="T106" fmla="*/ 29 w 151"/>
                <a:gd name="T107" fmla="*/ 49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51" h="144">
                  <a:moveTo>
                    <a:pt x="47" y="144"/>
                  </a:moveTo>
                  <a:cubicBezTo>
                    <a:pt x="46" y="144"/>
                    <a:pt x="46" y="144"/>
                    <a:pt x="46" y="144"/>
                  </a:cubicBezTo>
                  <a:cubicBezTo>
                    <a:pt x="32" y="144"/>
                    <a:pt x="19" y="139"/>
                    <a:pt x="11" y="129"/>
                  </a:cubicBezTo>
                  <a:cubicBezTo>
                    <a:pt x="3" y="121"/>
                    <a:pt x="0" y="109"/>
                    <a:pt x="2" y="96"/>
                  </a:cubicBezTo>
                  <a:cubicBezTo>
                    <a:pt x="3" y="90"/>
                    <a:pt x="6" y="84"/>
                    <a:pt x="10" y="79"/>
                  </a:cubicBezTo>
                  <a:cubicBezTo>
                    <a:pt x="13" y="73"/>
                    <a:pt x="17" y="68"/>
                    <a:pt x="17" y="62"/>
                  </a:cubicBezTo>
                  <a:cubicBezTo>
                    <a:pt x="17" y="62"/>
                    <a:pt x="17" y="62"/>
                    <a:pt x="17" y="62"/>
                  </a:cubicBezTo>
                  <a:cubicBezTo>
                    <a:pt x="19" y="60"/>
                    <a:pt x="20" y="59"/>
                    <a:pt x="21" y="59"/>
                  </a:cubicBezTo>
                  <a:cubicBezTo>
                    <a:pt x="21" y="59"/>
                    <a:pt x="22" y="59"/>
                    <a:pt x="23" y="59"/>
                  </a:cubicBezTo>
                  <a:cubicBezTo>
                    <a:pt x="23" y="53"/>
                    <a:pt x="24" y="47"/>
                    <a:pt x="26" y="41"/>
                  </a:cubicBezTo>
                  <a:cubicBezTo>
                    <a:pt x="28" y="35"/>
                    <a:pt x="30" y="30"/>
                    <a:pt x="29" y="24"/>
                  </a:cubicBezTo>
                  <a:cubicBezTo>
                    <a:pt x="28" y="19"/>
                    <a:pt x="25" y="15"/>
                    <a:pt x="22" y="12"/>
                  </a:cubicBezTo>
                  <a:cubicBezTo>
                    <a:pt x="19" y="8"/>
                    <a:pt x="16" y="5"/>
                    <a:pt x="16" y="1"/>
                  </a:cubicBezTo>
                  <a:cubicBezTo>
                    <a:pt x="16" y="0"/>
                    <a:pt x="16" y="0"/>
                    <a:pt x="16" y="0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35" y="8"/>
                    <a:pt x="40" y="37"/>
                    <a:pt x="32" y="58"/>
                  </a:cubicBezTo>
                  <a:cubicBezTo>
                    <a:pt x="32" y="59"/>
                    <a:pt x="34" y="59"/>
                    <a:pt x="35" y="60"/>
                  </a:cubicBezTo>
                  <a:cubicBezTo>
                    <a:pt x="37" y="61"/>
                    <a:pt x="39" y="61"/>
                    <a:pt x="40" y="63"/>
                  </a:cubicBezTo>
                  <a:cubicBezTo>
                    <a:pt x="43" y="72"/>
                    <a:pt x="37" y="78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28" y="81"/>
                    <a:pt x="23" y="79"/>
                    <a:pt x="22" y="76"/>
                  </a:cubicBezTo>
                  <a:cubicBezTo>
                    <a:pt x="21" y="75"/>
                    <a:pt x="21" y="73"/>
                    <a:pt x="21" y="71"/>
                  </a:cubicBezTo>
                  <a:cubicBezTo>
                    <a:pt x="12" y="82"/>
                    <a:pt x="10" y="98"/>
                    <a:pt x="15" y="112"/>
                  </a:cubicBezTo>
                  <a:cubicBezTo>
                    <a:pt x="20" y="127"/>
                    <a:pt x="32" y="135"/>
                    <a:pt x="46" y="135"/>
                  </a:cubicBezTo>
                  <a:cubicBezTo>
                    <a:pt x="51" y="135"/>
                    <a:pt x="56" y="134"/>
                    <a:pt x="61" y="133"/>
                  </a:cubicBezTo>
                  <a:cubicBezTo>
                    <a:pt x="58" y="128"/>
                    <a:pt x="57" y="122"/>
                    <a:pt x="60" y="116"/>
                  </a:cubicBezTo>
                  <a:cubicBezTo>
                    <a:pt x="63" y="111"/>
                    <a:pt x="68" y="107"/>
                    <a:pt x="73" y="107"/>
                  </a:cubicBezTo>
                  <a:cubicBezTo>
                    <a:pt x="75" y="107"/>
                    <a:pt x="79" y="108"/>
                    <a:pt x="83" y="113"/>
                  </a:cubicBezTo>
                  <a:cubicBezTo>
                    <a:pt x="83" y="113"/>
                    <a:pt x="83" y="113"/>
                    <a:pt x="83" y="113"/>
                  </a:cubicBezTo>
                  <a:cubicBezTo>
                    <a:pt x="84" y="122"/>
                    <a:pt x="81" y="126"/>
                    <a:pt x="77" y="130"/>
                  </a:cubicBezTo>
                  <a:cubicBezTo>
                    <a:pt x="77" y="130"/>
                    <a:pt x="77" y="131"/>
                    <a:pt x="76" y="131"/>
                  </a:cubicBezTo>
                  <a:cubicBezTo>
                    <a:pt x="78" y="132"/>
                    <a:pt x="80" y="132"/>
                    <a:pt x="82" y="132"/>
                  </a:cubicBezTo>
                  <a:cubicBezTo>
                    <a:pt x="90" y="132"/>
                    <a:pt x="98" y="129"/>
                    <a:pt x="107" y="125"/>
                  </a:cubicBezTo>
                  <a:cubicBezTo>
                    <a:pt x="115" y="122"/>
                    <a:pt x="123" y="119"/>
                    <a:pt x="131" y="119"/>
                  </a:cubicBezTo>
                  <a:cubicBezTo>
                    <a:pt x="139" y="119"/>
                    <a:pt x="146" y="123"/>
                    <a:pt x="151" y="130"/>
                  </a:cubicBezTo>
                  <a:cubicBezTo>
                    <a:pt x="150" y="131"/>
                    <a:pt x="150" y="131"/>
                    <a:pt x="150" y="131"/>
                  </a:cubicBezTo>
                  <a:cubicBezTo>
                    <a:pt x="146" y="127"/>
                    <a:pt x="142" y="124"/>
                    <a:pt x="136" y="124"/>
                  </a:cubicBezTo>
                  <a:cubicBezTo>
                    <a:pt x="126" y="124"/>
                    <a:pt x="115" y="131"/>
                    <a:pt x="112" y="132"/>
                  </a:cubicBezTo>
                  <a:cubicBezTo>
                    <a:pt x="110" y="134"/>
                    <a:pt x="110" y="134"/>
                    <a:pt x="110" y="134"/>
                  </a:cubicBezTo>
                  <a:cubicBezTo>
                    <a:pt x="110" y="133"/>
                    <a:pt x="110" y="133"/>
                    <a:pt x="110" y="133"/>
                  </a:cubicBezTo>
                  <a:cubicBezTo>
                    <a:pt x="105" y="137"/>
                    <a:pt x="99" y="139"/>
                    <a:pt x="90" y="139"/>
                  </a:cubicBezTo>
                  <a:cubicBezTo>
                    <a:pt x="86" y="139"/>
                    <a:pt x="82" y="139"/>
                    <a:pt x="78" y="139"/>
                  </a:cubicBezTo>
                  <a:cubicBezTo>
                    <a:pt x="74" y="138"/>
                    <a:pt x="70" y="138"/>
                    <a:pt x="66" y="138"/>
                  </a:cubicBezTo>
                  <a:cubicBezTo>
                    <a:pt x="58" y="138"/>
                    <a:pt x="52" y="140"/>
                    <a:pt x="47" y="144"/>
                  </a:cubicBezTo>
                  <a:close/>
                  <a:moveTo>
                    <a:pt x="7" y="86"/>
                  </a:moveTo>
                  <a:cubicBezTo>
                    <a:pt x="5" y="89"/>
                    <a:pt x="4" y="93"/>
                    <a:pt x="3" y="96"/>
                  </a:cubicBezTo>
                  <a:cubicBezTo>
                    <a:pt x="2" y="109"/>
                    <a:pt x="5" y="120"/>
                    <a:pt x="12" y="128"/>
                  </a:cubicBezTo>
                  <a:cubicBezTo>
                    <a:pt x="20" y="137"/>
                    <a:pt x="32" y="142"/>
                    <a:pt x="46" y="142"/>
                  </a:cubicBezTo>
                  <a:cubicBezTo>
                    <a:pt x="51" y="138"/>
                    <a:pt x="57" y="136"/>
                    <a:pt x="66" y="136"/>
                  </a:cubicBezTo>
                  <a:cubicBezTo>
                    <a:pt x="70" y="136"/>
                    <a:pt x="74" y="137"/>
                    <a:pt x="78" y="137"/>
                  </a:cubicBezTo>
                  <a:cubicBezTo>
                    <a:pt x="81" y="137"/>
                    <a:pt x="83" y="138"/>
                    <a:pt x="86" y="138"/>
                  </a:cubicBezTo>
                  <a:cubicBezTo>
                    <a:pt x="84" y="137"/>
                    <a:pt x="83" y="136"/>
                    <a:pt x="81" y="135"/>
                  </a:cubicBezTo>
                  <a:cubicBezTo>
                    <a:pt x="80" y="133"/>
                    <a:pt x="80" y="133"/>
                    <a:pt x="80" y="133"/>
                  </a:cubicBezTo>
                  <a:cubicBezTo>
                    <a:pt x="82" y="134"/>
                    <a:pt x="82" y="134"/>
                    <a:pt x="82" y="134"/>
                  </a:cubicBezTo>
                  <a:cubicBezTo>
                    <a:pt x="83" y="134"/>
                    <a:pt x="84" y="134"/>
                    <a:pt x="86" y="134"/>
                  </a:cubicBezTo>
                  <a:cubicBezTo>
                    <a:pt x="92" y="134"/>
                    <a:pt x="99" y="131"/>
                    <a:pt x="105" y="128"/>
                  </a:cubicBezTo>
                  <a:cubicBezTo>
                    <a:pt x="105" y="128"/>
                    <a:pt x="105" y="128"/>
                    <a:pt x="105" y="128"/>
                  </a:cubicBezTo>
                  <a:cubicBezTo>
                    <a:pt x="97" y="131"/>
                    <a:pt x="89" y="133"/>
                    <a:pt x="82" y="133"/>
                  </a:cubicBezTo>
                  <a:cubicBezTo>
                    <a:pt x="79" y="133"/>
                    <a:pt x="77" y="133"/>
                    <a:pt x="75" y="133"/>
                  </a:cubicBezTo>
                  <a:cubicBezTo>
                    <a:pt x="74" y="132"/>
                    <a:pt x="74" y="132"/>
                    <a:pt x="74" y="132"/>
                  </a:cubicBezTo>
                  <a:cubicBezTo>
                    <a:pt x="74" y="131"/>
                    <a:pt x="74" y="131"/>
                    <a:pt x="74" y="131"/>
                  </a:cubicBezTo>
                  <a:cubicBezTo>
                    <a:pt x="75" y="131"/>
                    <a:pt x="76" y="130"/>
                    <a:pt x="76" y="129"/>
                  </a:cubicBezTo>
                  <a:cubicBezTo>
                    <a:pt x="77" y="129"/>
                    <a:pt x="77" y="128"/>
                    <a:pt x="77" y="128"/>
                  </a:cubicBezTo>
                  <a:cubicBezTo>
                    <a:pt x="76" y="129"/>
                    <a:pt x="74" y="130"/>
                    <a:pt x="72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68" y="130"/>
                    <a:pt x="67" y="129"/>
                    <a:pt x="66" y="128"/>
                  </a:cubicBezTo>
                  <a:cubicBezTo>
                    <a:pt x="65" y="128"/>
                    <a:pt x="64" y="127"/>
                    <a:pt x="63" y="127"/>
                  </a:cubicBezTo>
                  <a:cubicBezTo>
                    <a:pt x="63" y="127"/>
                    <a:pt x="63" y="127"/>
                    <a:pt x="63" y="127"/>
                  </a:cubicBezTo>
                  <a:cubicBezTo>
                    <a:pt x="63" y="117"/>
                    <a:pt x="63" y="117"/>
                    <a:pt x="63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6" y="117"/>
                    <a:pt x="68" y="115"/>
                    <a:pt x="68" y="114"/>
                  </a:cubicBezTo>
                  <a:cubicBezTo>
                    <a:pt x="68" y="114"/>
                    <a:pt x="68" y="114"/>
                    <a:pt x="66" y="114"/>
                  </a:cubicBezTo>
                  <a:cubicBezTo>
                    <a:pt x="65" y="114"/>
                    <a:pt x="65" y="114"/>
                    <a:pt x="65" y="114"/>
                  </a:cubicBezTo>
                  <a:cubicBezTo>
                    <a:pt x="66" y="113"/>
                    <a:pt x="66" y="113"/>
                    <a:pt x="66" y="113"/>
                  </a:cubicBezTo>
                  <a:cubicBezTo>
                    <a:pt x="67" y="110"/>
                    <a:pt x="69" y="109"/>
                    <a:pt x="71" y="109"/>
                  </a:cubicBezTo>
                  <a:cubicBezTo>
                    <a:pt x="67" y="110"/>
                    <a:pt x="64" y="113"/>
                    <a:pt x="62" y="117"/>
                  </a:cubicBezTo>
                  <a:cubicBezTo>
                    <a:pt x="59" y="122"/>
                    <a:pt x="59" y="128"/>
                    <a:pt x="63" y="133"/>
                  </a:cubicBezTo>
                  <a:cubicBezTo>
                    <a:pt x="63" y="134"/>
                    <a:pt x="63" y="134"/>
                    <a:pt x="63" y="134"/>
                  </a:cubicBezTo>
                  <a:cubicBezTo>
                    <a:pt x="62" y="134"/>
                    <a:pt x="62" y="134"/>
                    <a:pt x="62" y="134"/>
                  </a:cubicBezTo>
                  <a:cubicBezTo>
                    <a:pt x="59" y="135"/>
                    <a:pt x="56" y="136"/>
                    <a:pt x="54" y="136"/>
                  </a:cubicBezTo>
                  <a:cubicBezTo>
                    <a:pt x="54" y="137"/>
                    <a:pt x="54" y="137"/>
                    <a:pt x="54" y="137"/>
                  </a:cubicBezTo>
                  <a:cubicBezTo>
                    <a:pt x="49" y="139"/>
                    <a:pt x="44" y="140"/>
                    <a:pt x="39" y="140"/>
                  </a:cubicBezTo>
                  <a:cubicBezTo>
                    <a:pt x="29" y="140"/>
                    <a:pt x="19" y="135"/>
                    <a:pt x="13" y="127"/>
                  </a:cubicBezTo>
                  <a:cubicBezTo>
                    <a:pt x="5" y="116"/>
                    <a:pt x="2" y="103"/>
                    <a:pt x="6" y="89"/>
                  </a:cubicBezTo>
                  <a:lnTo>
                    <a:pt x="7" y="86"/>
                  </a:lnTo>
                  <a:close/>
                  <a:moveTo>
                    <a:pt x="7" y="93"/>
                  </a:moveTo>
                  <a:cubicBezTo>
                    <a:pt x="4" y="105"/>
                    <a:pt x="7" y="117"/>
                    <a:pt x="14" y="126"/>
                  </a:cubicBezTo>
                  <a:cubicBezTo>
                    <a:pt x="21" y="135"/>
                    <a:pt x="31" y="139"/>
                    <a:pt x="41" y="139"/>
                  </a:cubicBezTo>
                  <a:cubicBezTo>
                    <a:pt x="41" y="139"/>
                    <a:pt x="41" y="139"/>
                    <a:pt x="41" y="139"/>
                  </a:cubicBezTo>
                  <a:cubicBezTo>
                    <a:pt x="16" y="139"/>
                    <a:pt x="10" y="113"/>
                    <a:pt x="7" y="93"/>
                  </a:cubicBezTo>
                  <a:close/>
                  <a:moveTo>
                    <a:pt x="108" y="133"/>
                  </a:moveTo>
                  <a:cubicBezTo>
                    <a:pt x="106" y="133"/>
                    <a:pt x="104" y="134"/>
                    <a:pt x="102" y="135"/>
                  </a:cubicBezTo>
                  <a:cubicBezTo>
                    <a:pt x="99" y="136"/>
                    <a:pt x="95" y="137"/>
                    <a:pt x="92" y="138"/>
                  </a:cubicBezTo>
                  <a:cubicBezTo>
                    <a:pt x="99" y="138"/>
                    <a:pt x="104" y="136"/>
                    <a:pt x="108" y="133"/>
                  </a:cubicBezTo>
                  <a:close/>
                  <a:moveTo>
                    <a:pt x="7" y="86"/>
                  </a:moveTo>
                  <a:cubicBezTo>
                    <a:pt x="7" y="89"/>
                    <a:pt x="7" y="89"/>
                    <a:pt x="7" y="89"/>
                  </a:cubicBezTo>
                  <a:cubicBezTo>
                    <a:pt x="12" y="114"/>
                    <a:pt x="17" y="137"/>
                    <a:pt x="41" y="137"/>
                  </a:cubicBezTo>
                  <a:cubicBezTo>
                    <a:pt x="43" y="137"/>
                    <a:pt x="45" y="137"/>
                    <a:pt x="48" y="137"/>
                  </a:cubicBezTo>
                  <a:cubicBezTo>
                    <a:pt x="32" y="137"/>
                    <a:pt x="19" y="128"/>
                    <a:pt x="13" y="113"/>
                  </a:cubicBezTo>
                  <a:cubicBezTo>
                    <a:pt x="7" y="96"/>
                    <a:pt x="12" y="77"/>
                    <a:pt x="23" y="67"/>
                  </a:cubicBezTo>
                  <a:cubicBezTo>
                    <a:pt x="26" y="65"/>
                    <a:pt x="26" y="65"/>
                    <a:pt x="26" y="65"/>
                  </a:cubicBezTo>
                  <a:cubicBezTo>
                    <a:pt x="26" y="63"/>
                    <a:pt x="27" y="62"/>
                    <a:pt x="27" y="62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30" y="62"/>
                    <a:pt x="31" y="63"/>
                    <a:pt x="32" y="64"/>
                  </a:cubicBezTo>
                  <a:cubicBezTo>
                    <a:pt x="33" y="68"/>
                    <a:pt x="30" y="73"/>
                    <a:pt x="29" y="75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7" y="75"/>
                    <a:pt x="26" y="74"/>
                    <a:pt x="26" y="72"/>
                  </a:cubicBezTo>
                  <a:cubicBezTo>
                    <a:pt x="25" y="70"/>
                    <a:pt x="26" y="68"/>
                    <a:pt x="26" y="66"/>
                  </a:cubicBezTo>
                  <a:cubicBezTo>
                    <a:pt x="24" y="68"/>
                    <a:pt x="24" y="68"/>
                    <a:pt x="24" y="68"/>
                  </a:cubicBezTo>
                  <a:cubicBezTo>
                    <a:pt x="22" y="71"/>
                    <a:pt x="22" y="73"/>
                    <a:pt x="23" y="75"/>
                  </a:cubicBezTo>
                  <a:cubicBezTo>
                    <a:pt x="24" y="78"/>
                    <a:pt x="28" y="80"/>
                    <a:pt x="33" y="80"/>
                  </a:cubicBezTo>
                  <a:cubicBezTo>
                    <a:pt x="36" y="77"/>
                    <a:pt x="41" y="71"/>
                    <a:pt x="39" y="64"/>
                  </a:cubicBezTo>
                  <a:cubicBezTo>
                    <a:pt x="38" y="63"/>
                    <a:pt x="37" y="62"/>
                    <a:pt x="35" y="62"/>
                  </a:cubicBezTo>
                  <a:cubicBezTo>
                    <a:pt x="36" y="62"/>
                    <a:pt x="36" y="62"/>
                    <a:pt x="36" y="62"/>
                  </a:cubicBezTo>
                  <a:cubicBezTo>
                    <a:pt x="38" y="64"/>
                    <a:pt x="39" y="69"/>
                    <a:pt x="38" y="73"/>
                  </a:cubicBezTo>
                  <a:cubicBezTo>
                    <a:pt x="36" y="77"/>
                    <a:pt x="34" y="79"/>
                    <a:pt x="30" y="79"/>
                  </a:cubicBezTo>
                  <a:cubicBezTo>
                    <a:pt x="30" y="79"/>
                    <a:pt x="30" y="79"/>
                    <a:pt x="30" y="79"/>
                  </a:cubicBezTo>
                  <a:cubicBezTo>
                    <a:pt x="30" y="79"/>
                    <a:pt x="30" y="79"/>
                    <a:pt x="29" y="79"/>
                  </a:cubicBezTo>
                  <a:cubicBezTo>
                    <a:pt x="28" y="78"/>
                    <a:pt x="28" y="78"/>
                    <a:pt x="28" y="78"/>
                  </a:cubicBezTo>
                  <a:cubicBezTo>
                    <a:pt x="29" y="78"/>
                    <a:pt x="29" y="78"/>
                    <a:pt x="29" y="78"/>
                  </a:cubicBezTo>
                  <a:cubicBezTo>
                    <a:pt x="29" y="76"/>
                    <a:pt x="30" y="75"/>
                    <a:pt x="31" y="74"/>
                  </a:cubicBezTo>
                  <a:cubicBezTo>
                    <a:pt x="33" y="71"/>
                    <a:pt x="35" y="68"/>
                    <a:pt x="34" y="62"/>
                  </a:cubicBezTo>
                  <a:cubicBezTo>
                    <a:pt x="34" y="61"/>
                    <a:pt x="34" y="61"/>
                    <a:pt x="34" y="61"/>
                  </a:cubicBezTo>
                  <a:cubicBezTo>
                    <a:pt x="33" y="61"/>
                    <a:pt x="31" y="60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8" y="39"/>
                    <a:pt x="34" y="10"/>
                    <a:pt x="18" y="2"/>
                  </a:cubicBezTo>
                  <a:cubicBezTo>
                    <a:pt x="18" y="5"/>
                    <a:pt x="20" y="8"/>
                    <a:pt x="23" y="11"/>
                  </a:cubicBezTo>
                  <a:cubicBezTo>
                    <a:pt x="26" y="14"/>
                    <a:pt x="29" y="18"/>
                    <a:pt x="30" y="24"/>
                  </a:cubicBezTo>
                  <a:cubicBezTo>
                    <a:pt x="30" y="26"/>
                    <a:pt x="30" y="28"/>
                    <a:pt x="30" y="30"/>
                  </a:cubicBezTo>
                  <a:cubicBezTo>
                    <a:pt x="31" y="32"/>
                    <a:pt x="31" y="32"/>
                    <a:pt x="31" y="32"/>
                  </a:cubicBezTo>
                  <a:cubicBezTo>
                    <a:pt x="35" y="38"/>
                    <a:pt x="33" y="44"/>
                    <a:pt x="31" y="49"/>
                  </a:cubicBezTo>
                  <a:cubicBezTo>
                    <a:pt x="30" y="52"/>
                    <a:pt x="29" y="55"/>
                    <a:pt x="29" y="58"/>
                  </a:cubicBezTo>
                  <a:cubicBezTo>
                    <a:pt x="29" y="61"/>
                    <a:pt x="29" y="61"/>
                    <a:pt x="29" y="61"/>
                  </a:cubicBezTo>
                  <a:cubicBezTo>
                    <a:pt x="27" y="58"/>
                    <a:pt x="27" y="58"/>
                    <a:pt x="27" y="58"/>
                  </a:cubicBezTo>
                  <a:cubicBezTo>
                    <a:pt x="25" y="53"/>
                    <a:pt x="26" y="49"/>
                    <a:pt x="28" y="44"/>
                  </a:cubicBezTo>
                  <a:cubicBezTo>
                    <a:pt x="29" y="40"/>
                    <a:pt x="31" y="36"/>
                    <a:pt x="30" y="32"/>
                  </a:cubicBezTo>
                  <a:cubicBezTo>
                    <a:pt x="30" y="32"/>
                    <a:pt x="30" y="32"/>
                    <a:pt x="30" y="32"/>
                  </a:cubicBezTo>
                  <a:cubicBezTo>
                    <a:pt x="30" y="35"/>
                    <a:pt x="29" y="38"/>
                    <a:pt x="28" y="42"/>
                  </a:cubicBezTo>
                  <a:cubicBezTo>
                    <a:pt x="26" y="47"/>
                    <a:pt x="24" y="53"/>
                    <a:pt x="24" y="59"/>
                  </a:cubicBezTo>
                  <a:cubicBezTo>
                    <a:pt x="25" y="60"/>
                    <a:pt x="25" y="60"/>
                    <a:pt x="25" y="60"/>
                  </a:cubicBezTo>
                  <a:cubicBezTo>
                    <a:pt x="24" y="60"/>
                    <a:pt x="24" y="60"/>
                    <a:pt x="24" y="60"/>
                  </a:cubicBezTo>
                  <a:cubicBezTo>
                    <a:pt x="23" y="61"/>
                    <a:pt x="22" y="61"/>
                    <a:pt x="21" y="61"/>
                  </a:cubicBezTo>
                  <a:cubicBezTo>
                    <a:pt x="21" y="61"/>
                    <a:pt x="21" y="61"/>
                    <a:pt x="21" y="61"/>
                  </a:cubicBezTo>
                  <a:cubicBezTo>
                    <a:pt x="20" y="61"/>
                    <a:pt x="20" y="61"/>
                    <a:pt x="19" y="62"/>
                  </a:cubicBezTo>
                  <a:cubicBezTo>
                    <a:pt x="18" y="69"/>
                    <a:pt x="14" y="74"/>
                    <a:pt x="11" y="79"/>
                  </a:cubicBezTo>
                  <a:cubicBezTo>
                    <a:pt x="10" y="82"/>
                    <a:pt x="8" y="84"/>
                    <a:pt x="7" y="86"/>
                  </a:cubicBezTo>
                  <a:close/>
                  <a:moveTo>
                    <a:pt x="85" y="136"/>
                  </a:moveTo>
                  <a:cubicBezTo>
                    <a:pt x="86" y="136"/>
                    <a:pt x="87" y="137"/>
                    <a:pt x="89" y="137"/>
                  </a:cubicBezTo>
                  <a:cubicBezTo>
                    <a:pt x="93" y="137"/>
                    <a:pt x="97" y="135"/>
                    <a:pt x="101" y="133"/>
                  </a:cubicBezTo>
                  <a:cubicBezTo>
                    <a:pt x="105" y="132"/>
                    <a:pt x="108" y="131"/>
                    <a:pt x="110" y="131"/>
                  </a:cubicBezTo>
                  <a:cubicBezTo>
                    <a:pt x="111" y="131"/>
                    <a:pt x="111" y="131"/>
                    <a:pt x="111" y="131"/>
                  </a:cubicBezTo>
                  <a:cubicBezTo>
                    <a:pt x="113" y="129"/>
                    <a:pt x="116" y="127"/>
                    <a:pt x="118" y="126"/>
                  </a:cubicBezTo>
                  <a:cubicBezTo>
                    <a:pt x="120" y="125"/>
                    <a:pt x="122" y="125"/>
                    <a:pt x="123" y="124"/>
                  </a:cubicBezTo>
                  <a:cubicBezTo>
                    <a:pt x="122" y="124"/>
                    <a:pt x="122" y="123"/>
                    <a:pt x="121" y="123"/>
                  </a:cubicBezTo>
                  <a:cubicBezTo>
                    <a:pt x="117" y="123"/>
                    <a:pt x="111" y="126"/>
                    <a:pt x="106" y="129"/>
                  </a:cubicBezTo>
                  <a:cubicBezTo>
                    <a:pt x="99" y="132"/>
                    <a:pt x="92" y="136"/>
                    <a:pt x="85" y="136"/>
                  </a:cubicBezTo>
                  <a:close/>
                  <a:moveTo>
                    <a:pt x="64" y="126"/>
                  </a:moveTo>
                  <a:cubicBezTo>
                    <a:pt x="65" y="126"/>
                    <a:pt x="66" y="126"/>
                    <a:pt x="67" y="127"/>
                  </a:cubicBezTo>
                  <a:cubicBezTo>
                    <a:pt x="68" y="128"/>
                    <a:pt x="69" y="128"/>
                    <a:pt x="70" y="128"/>
                  </a:cubicBezTo>
                  <a:cubicBezTo>
                    <a:pt x="70" y="128"/>
                    <a:pt x="70" y="128"/>
                    <a:pt x="70" y="128"/>
                  </a:cubicBezTo>
                  <a:cubicBezTo>
                    <a:pt x="70" y="128"/>
                    <a:pt x="71" y="128"/>
                    <a:pt x="71" y="127"/>
                  </a:cubicBezTo>
                  <a:cubicBezTo>
                    <a:pt x="72" y="125"/>
                    <a:pt x="75" y="121"/>
                    <a:pt x="74" y="118"/>
                  </a:cubicBezTo>
                  <a:cubicBezTo>
                    <a:pt x="74" y="117"/>
                    <a:pt x="73" y="116"/>
                    <a:pt x="72" y="115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6"/>
                    <a:pt x="67" y="118"/>
                    <a:pt x="64" y="118"/>
                  </a:cubicBezTo>
                  <a:cubicBezTo>
                    <a:pt x="64" y="118"/>
                    <a:pt x="64" y="118"/>
                    <a:pt x="64" y="118"/>
                  </a:cubicBezTo>
                  <a:lnTo>
                    <a:pt x="64" y="126"/>
                  </a:lnTo>
                  <a:close/>
                  <a:moveTo>
                    <a:pt x="75" y="116"/>
                  </a:moveTo>
                  <a:cubicBezTo>
                    <a:pt x="75" y="117"/>
                    <a:pt x="75" y="117"/>
                    <a:pt x="75" y="118"/>
                  </a:cubicBezTo>
                  <a:cubicBezTo>
                    <a:pt x="76" y="121"/>
                    <a:pt x="74" y="125"/>
                    <a:pt x="72" y="128"/>
                  </a:cubicBezTo>
                  <a:cubicBezTo>
                    <a:pt x="75" y="126"/>
                    <a:pt x="77" y="121"/>
                    <a:pt x="77" y="118"/>
                  </a:cubicBezTo>
                  <a:cubicBezTo>
                    <a:pt x="76" y="118"/>
                    <a:pt x="76" y="117"/>
                    <a:pt x="75" y="116"/>
                  </a:cubicBezTo>
                  <a:close/>
                  <a:moveTo>
                    <a:pt x="70" y="114"/>
                  </a:moveTo>
                  <a:cubicBezTo>
                    <a:pt x="72" y="114"/>
                    <a:pt x="72" y="114"/>
                    <a:pt x="72" y="114"/>
                  </a:cubicBezTo>
                  <a:cubicBezTo>
                    <a:pt x="76" y="115"/>
                    <a:pt x="78" y="117"/>
                    <a:pt x="78" y="118"/>
                  </a:cubicBezTo>
                  <a:cubicBezTo>
                    <a:pt x="79" y="121"/>
                    <a:pt x="77" y="125"/>
                    <a:pt x="74" y="128"/>
                  </a:cubicBezTo>
                  <a:cubicBezTo>
                    <a:pt x="79" y="126"/>
                    <a:pt x="79" y="122"/>
                    <a:pt x="79" y="120"/>
                  </a:cubicBezTo>
                  <a:cubicBezTo>
                    <a:pt x="79" y="116"/>
                    <a:pt x="76" y="110"/>
                    <a:pt x="72" y="110"/>
                  </a:cubicBezTo>
                  <a:cubicBezTo>
                    <a:pt x="71" y="110"/>
                    <a:pt x="69" y="111"/>
                    <a:pt x="68" y="113"/>
                  </a:cubicBezTo>
                  <a:cubicBezTo>
                    <a:pt x="69" y="113"/>
                    <a:pt x="69" y="113"/>
                    <a:pt x="70" y="114"/>
                  </a:cubicBezTo>
                  <a:close/>
                  <a:moveTo>
                    <a:pt x="122" y="122"/>
                  </a:moveTo>
                  <a:cubicBezTo>
                    <a:pt x="123" y="122"/>
                    <a:pt x="124" y="122"/>
                    <a:pt x="125" y="123"/>
                  </a:cubicBezTo>
                  <a:cubicBezTo>
                    <a:pt x="126" y="123"/>
                    <a:pt x="126" y="123"/>
                    <a:pt x="126" y="123"/>
                  </a:cubicBezTo>
                  <a:cubicBezTo>
                    <a:pt x="125" y="124"/>
                    <a:pt x="125" y="124"/>
                    <a:pt x="125" y="124"/>
                  </a:cubicBezTo>
                  <a:cubicBezTo>
                    <a:pt x="125" y="124"/>
                    <a:pt x="124" y="125"/>
                    <a:pt x="123" y="125"/>
                  </a:cubicBezTo>
                  <a:cubicBezTo>
                    <a:pt x="127" y="124"/>
                    <a:pt x="131" y="123"/>
                    <a:pt x="136" y="123"/>
                  </a:cubicBezTo>
                  <a:cubicBezTo>
                    <a:pt x="139" y="123"/>
                    <a:pt x="141" y="123"/>
                    <a:pt x="143" y="124"/>
                  </a:cubicBezTo>
                  <a:cubicBezTo>
                    <a:pt x="140" y="122"/>
                    <a:pt x="136" y="121"/>
                    <a:pt x="131" y="121"/>
                  </a:cubicBezTo>
                  <a:cubicBezTo>
                    <a:pt x="128" y="121"/>
                    <a:pt x="125" y="121"/>
                    <a:pt x="122" y="122"/>
                  </a:cubicBezTo>
                  <a:close/>
                  <a:moveTo>
                    <a:pt x="72" y="109"/>
                  </a:moveTo>
                  <a:cubicBezTo>
                    <a:pt x="77" y="109"/>
                    <a:pt x="81" y="115"/>
                    <a:pt x="81" y="120"/>
                  </a:cubicBezTo>
                  <a:cubicBezTo>
                    <a:pt x="81" y="121"/>
                    <a:pt x="81" y="122"/>
                    <a:pt x="81" y="123"/>
                  </a:cubicBezTo>
                  <a:cubicBezTo>
                    <a:pt x="82" y="121"/>
                    <a:pt x="82" y="118"/>
                    <a:pt x="81" y="114"/>
                  </a:cubicBezTo>
                  <a:cubicBezTo>
                    <a:pt x="79" y="110"/>
                    <a:pt x="75" y="108"/>
                    <a:pt x="71" y="109"/>
                  </a:cubicBezTo>
                  <a:cubicBezTo>
                    <a:pt x="72" y="109"/>
                    <a:pt x="72" y="109"/>
                    <a:pt x="72" y="109"/>
                  </a:cubicBezTo>
                  <a:close/>
                  <a:moveTo>
                    <a:pt x="36" y="65"/>
                  </a:moveTo>
                  <a:cubicBezTo>
                    <a:pt x="36" y="69"/>
                    <a:pt x="34" y="72"/>
                    <a:pt x="32" y="74"/>
                  </a:cubicBezTo>
                  <a:cubicBezTo>
                    <a:pt x="32" y="75"/>
                    <a:pt x="31" y="76"/>
                    <a:pt x="31" y="77"/>
                  </a:cubicBezTo>
                  <a:cubicBezTo>
                    <a:pt x="34" y="77"/>
                    <a:pt x="36" y="74"/>
                    <a:pt x="36" y="73"/>
                  </a:cubicBezTo>
                  <a:cubicBezTo>
                    <a:pt x="37" y="70"/>
                    <a:pt x="37" y="67"/>
                    <a:pt x="36" y="65"/>
                  </a:cubicBezTo>
                  <a:close/>
                  <a:moveTo>
                    <a:pt x="28" y="63"/>
                  </a:moveTo>
                  <a:cubicBezTo>
                    <a:pt x="27" y="65"/>
                    <a:pt x="27" y="69"/>
                    <a:pt x="27" y="72"/>
                  </a:cubicBezTo>
                  <a:cubicBezTo>
                    <a:pt x="27" y="73"/>
                    <a:pt x="28" y="73"/>
                    <a:pt x="28" y="74"/>
                  </a:cubicBezTo>
                  <a:cubicBezTo>
                    <a:pt x="30" y="71"/>
                    <a:pt x="32" y="67"/>
                    <a:pt x="31" y="65"/>
                  </a:cubicBezTo>
                  <a:cubicBezTo>
                    <a:pt x="30" y="64"/>
                    <a:pt x="30" y="63"/>
                    <a:pt x="28" y="63"/>
                  </a:cubicBezTo>
                  <a:close/>
                  <a:moveTo>
                    <a:pt x="32" y="36"/>
                  </a:moveTo>
                  <a:cubicBezTo>
                    <a:pt x="31" y="39"/>
                    <a:pt x="30" y="42"/>
                    <a:pt x="29" y="44"/>
                  </a:cubicBezTo>
                  <a:cubicBezTo>
                    <a:pt x="28" y="48"/>
                    <a:pt x="27" y="51"/>
                    <a:pt x="28" y="55"/>
                  </a:cubicBezTo>
                  <a:cubicBezTo>
                    <a:pt x="28" y="53"/>
                    <a:pt x="29" y="51"/>
                    <a:pt x="29" y="49"/>
                  </a:cubicBezTo>
                  <a:cubicBezTo>
                    <a:pt x="31" y="45"/>
                    <a:pt x="32" y="41"/>
                    <a:pt x="32" y="3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59" name="Полилиния 47"/>
            <p:cNvSpPr>
              <a:spLocks noEditPoints="1"/>
            </p:cNvSpPr>
            <p:nvPr/>
          </p:nvSpPr>
          <p:spPr bwMode="auto">
            <a:xfrm>
              <a:off x="895350" y="3316288"/>
              <a:ext cx="363538" cy="328613"/>
            </a:xfrm>
            <a:custGeom>
              <a:avLst/>
              <a:gdLst>
                <a:gd name="T0" fmla="*/ 50 w 161"/>
                <a:gd name="T1" fmla="*/ 8 h 146"/>
                <a:gd name="T2" fmla="*/ 60 w 161"/>
                <a:gd name="T3" fmla="*/ 25 h 146"/>
                <a:gd name="T4" fmla="*/ 54 w 161"/>
                <a:gd name="T5" fmla="*/ 17 h 146"/>
                <a:gd name="T6" fmla="*/ 63 w 161"/>
                <a:gd name="T7" fmla="*/ 34 h 146"/>
                <a:gd name="T8" fmla="*/ 49 w 161"/>
                <a:gd name="T9" fmla="*/ 37 h 146"/>
                <a:gd name="T10" fmla="*/ 41 w 161"/>
                <a:gd name="T11" fmla="*/ 13 h 146"/>
                <a:gd name="T12" fmla="*/ 16 w 161"/>
                <a:gd name="T13" fmla="*/ 62 h 146"/>
                <a:gd name="T14" fmla="*/ 34 w 161"/>
                <a:gd name="T15" fmla="*/ 92 h 146"/>
                <a:gd name="T16" fmla="*/ 27 w 161"/>
                <a:gd name="T17" fmla="*/ 146 h 146"/>
                <a:gd name="T18" fmla="*/ 33 w 161"/>
                <a:gd name="T19" fmla="*/ 104 h 146"/>
                <a:gd name="T20" fmla="*/ 26 w 161"/>
                <a:gd name="T21" fmla="*/ 102 h 146"/>
                <a:gd name="T22" fmla="*/ 30 w 161"/>
                <a:gd name="T23" fmla="*/ 101 h 146"/>
                <a:gd name="T24" fmla="*/ 4 w 161"/>
                <a:gd name="T25" fmla="*/ 60 h 146"/>
                <a:gd name="T26" fmla="*/ 41 w 161"/>
                <a:gd name="T27" fmla="*/ 10 h 146"/>
                <a:gd name="T28" fmla="*/ 51 w 161"/>
                <a:gd name="T29" fmla="*/ 4 h 146"/>
                <a:gd name="T30" fmla="*/ 145 w 161"/>
                <a:gd name="T31" fmla="*/ 13 h 146"/>
                <a:gd name="T32" fmla="*/ 142 w 161"/>
                <a:gd name="T33" fmla="*/ 0 h 146"/>
                <a:gd name="T34" fmla="*/ 141 w 161"/>
                <a:gd name="T35" fmla="*/ 33 h 146"/>
                <a:gd name="T36" fmla="*/ 50 w 161"/>
                <a:gd name="T37" fmla="*/ 8 h 146"/>
                <a:gd name="T38" fmla="*/ 137 w 161"/>
                <a:gd name="T39" fmla="*/ 31 h 146"/>
                <a:gd name="T40" fmla="*/ 148 w 161"/>
                <a:gd name="T41" fmla="*/ 16 h 146"/>
                <a:gd name="T42" fmla="*/ 70 w 161"/>
                <a:gd name="T43" fmla="*/ 8 h 146"/>
                <a:gd name="T44" fmla="*/ 137 w 161"/>
                <a:gd name="T45" fmla="*/ 31 h 146"/>
                <a:gd name="T46" fmla="*/ 26 w 161"/>
                <a:gd name="T47" fmla="*/ 84 h 146"/>
                <a:gd name="T48" fmla="*/ 22 w 161"/>
                <a:gd name="T49" fmla="*/ 16 h 146"/>
                <a:gd name="T50" fmla="*/ 26 w 161"/>
                <a:gd name="T51" fmla="*/ 84 h 146"/>
                <a:gd name="T52" fmla="*/ 57 w 161"/>
                <a:gd name="T53" fmla="*/ 28 h 146"/>
                <a:gd name="T54" fmla="*/ 46 w 161"/>
                <a:gd name="T55" fmla="*/ 16 h 146"/>
                <a:gd name="T56" fmla="*/ 57 w 161"/>
                <a:gd name="T57" fmla="*/ 28 h 146"/>
                <a:gd name="T58" fmla="*/ 57 w 161"/>
                <a:gd name="T59" fmla="*/ 31 h 146"/>
                <a:gd name="T60" fmla="*/ 46 w 161"/>
                <a:gd name="T61" fmla="*/ 28 h 146"/>
                <a:gd name="T62" fmla="*/ 57 w 161"/>
                <a:gd name="T63" fmla="*/ 31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61" h="146">
                  <a:moveTo>
                    <a:pt x="50" y="8"/>
                  </a:moveTo>
                  <a:cubicBezTo>
                    <a:pt x="55" y="14"/>
                    <a:pt x="53" y="20"/>
                    <a:pt x="60" y="25"/>
                  </a:cubicBezTo>
                  <a:cubicBezTo>
                    <a:pt x="62" y="23"/>
                    <a:pt x="58" y="18"/>
                    <a:pt x="54" y="17"/>
                  </a:cubicBezTo>
                  <a:cubicBezTo>
                    <a:pt x="64" y="13"/>
                    <a:pt x="65" y="25"/>
                    <a:pt x="63" y="34"/>
                  </a:cubicBezTo>
                  <a:cubicBezTo>
                    <a:pt x="59" y="36"/>
                    <a:pt x="55" y="37"/>
                    <a:pt x="49" y="37"/>
                  </a:cubicBezTo>
                  <a:cubicBezTo>
                    <a:pt x="43" y="31"/>
                    <a:pt x="43" y="19"/>
                    <a:pt x="41" y="13"/>
                  </a:cubicBezTo>
                  <a:cubicBezTo>
                    <a:pt x="14" y="14"/>
                    <a:pt x="9" y="41"/>
                    <a:pt x="16" y="62"/>
                  </a:cubicBezTo>
                  <a:cubicBezTo>
                    <a:pt x="19" y="72"/>
                    <a:pt x="30" y="81"/>
                    <a:pt x="34" y="92"/>
                  </a:cubicBezTo>
                  <a:cubicBezTo>
                    <a:pt x="41" y="111"/>
                    <a:pt x="38" y="129"/>
                    <a:pt x="27" y="146"/>
                  </a:cubicBezTo>
                  <a:cubicBezTo>
                    <a:pt x="28" y="137"/>
                    <a:pt x="39" y="121"/>
                    <a:pt x="33" y="104"/>
                  </a:cubicBezTo>
                  <a:cubicBezTo>
                    <a:pt x="31" y="102"/>
                    <a:pt x="29" y="102"/>
                    <a:pt x="26" y="102"/>
                  </a:cubicBezTo>
                  <a:cubicBezTo>
                    <a:pt x="26" y="100"/>
                    <a:pt x="28" y="101"/>
                    <a:pt x="30" y="101"/>
                  </a:cubicBezTo>
                  <a:cubicBezTo>
                    <a:pt x="28" y="89"/>
                    <a:pt x="7" y="79"/>
                    <a:pt x="4" y="60"/>
                  </a:cubicBezTo>
                  <a:cubicBezTo>
                    <a:pt x="1" y="34"/>
                    <a:pt x="12" y="6"/>
                    <a:pt x="41" y="10"/>
                  </a:cubicBezTo>
                  <a:cubicBezTo>
                    <a:pt x="45" y="9"/>
                    <a:pt x="47" y="5"/>
                    <a:pt x="51" y="4"/>
                  </a:cubicBezTo>
                  <a:cubicBezTo>
                    <a:pt x="86" y="1"/>
                    <a:pt x="128" y="46"/>
                    <a:pt x="145" y="13"/>
                  </a:cubicBezTo>
                  <a:cubicBezTo>
                    <a:pt x="146" y="6"/>
                    <a:pt x="144" y="3"/>
                    <a:pt x="142" y="0"/>
                  </a:cubicBezTo>
                  <a:cubicBezTo>
                    <a:pt x="161" y="2"/>
                    <a:pt x="149" y="29"/>
                    <a:pt x="141" y="33"/>
                  </a:cubicBezTo>
                  <a:cubicBezTo>
                    <a:pt x="111" y="47"/>
                    <a:pt x="71" y="4"/>
                    <a:pt x="50" y="8"/>
                  </a:cubicBezTo>
                  <a:close/>
                  <a:moveTo>
                    <a:pt x="137" y="31"/>
                  </a:moveTo>
                  <a:cubicBezTo>
                    <a:pt x="142" y="29"/>
                    <a:pt x="151" y="17"/>
                    <a:pt x="148" y="16"/>
                  </a:cubicBezTo>
                  <a:cubicBezTo>
                    <a:pt x="130" y="43"/>
                    <a:pt x="93" y="14"/>
                    <a:pt x="70" y="8"/>
                  </a:cubicBezTo>
                  <a:cubicBezTo>
                    <a:pt x="87" y="21"/>
                    <a:pt x="105" y="33"/>
                    <a:pt x="137" y="31"/>
                  </a:cubicBezTo>
                  <a:close/>
                  <a:moveTo>
                    <a:pt x="26" y="84"/>
                  </a:moveTo>
                  <a:cubicBezTo>
                    <a:pt x="10" y="71"/>
                    <a:pt x="7" y="27"/>
                    <a:pt x="22" y="16"/>
                  </a:cubicBezTo>
                  <a:cubicBezTo>
                    <a:pt x="0" y="29"/>
                    <a:pt x="5" y="78"/>
                    <a:pt x="26" y="84"/>
                  </a:cubicBezTo>
                  <a:close/>
                  <a:moveTo>
                    <a:pt x="57" y="28"/>
                  </a:moveTo>
                  <a:cubicBezTo>
                    <a:pt x="55" y="22"/>
                    <a:pt x="53" y="16"/>
                    <a:pt x="46" y="16"/>
                  </a:cubicBezTo>
                  <a:cubicBezTo>
                    <a:pt x="46" y="23"/>
                    <a:pt x="50" y="27"/>
                    <a:pt x="57" y="28"/>
                  </a:cubicBezTo>
                  <a:close/>
                  <a:moveTo>
                    <a:pt x="57" y="31"/>
                  </a:moveTo>
                  <a:cubicBezTo>
                    <a:pt x="51" y="33"/>
                    <a:pt x="49" y="24"/>
                    <a:pt x="46" y="28"/>
                  </a:cubicBezTo>
                  <a:cubicBezTo>
                    <a:pt x="47" y="31"/>
                    <a:pt x="56" y="40"/>
                    <a:pt x="57" y="3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60" name="Полилиния 48"/>
            <p:cNvSpPr>
              <a:spLocks noEditPoints="1"/>
            </p:cNvSpPr>
            <p:nvPr/>
          </p:nvSpPr>
          <p:spPr bwMode="auto">
            <a:xfrm>
              <a:off x="903288" y="3313113"/>
              <a:ext cx="336550" cy="338138"/>
            </a:xfrm>
            <a:custGeom>
              <a:avLst/>
              <a:gdLst>
                <a:gd name="T0" fmla="*/ 81 w 150"/>
                <a:gd name="T1" fmla="*/ 22 h 150"/>
                <a:gd name="T2" fmla="*/ 52 w 150"/>
                <a:gd name="T3" fmla="*/ 17 h 150"/>
                <a:gd name="T4" fmla="*/ 60 w 150"/>
                <a:gd name="T5" fmla="*/ 35 h 150"/>
                <a:gd name="T6" fmla="*/ 45 w 150"/>
                <a:gd name="T7" fmla="*/ 39 h 150"/>
                <a:gd name="T8" fmla="*/ 39 w 150"/>
                <a:gd name="T9" fmla="*/ 20 h 150"/>
                <a:gd name="T10" fmla="*/ 14 w 150"/>
                <a:gd name="T11" fmla="*/ 63 h 150"/>
                <a:gd name="T12" fmla="*/ 25 w 150"/>
                <a:gd name="T13" fmla="*/ 148 h 150"/>
                <a:gd name="T14" fmla="*/ 26 w 150"/>
                <a:gd name="T15" fmla="*/ 137 h 150"/>
                <a:gd name="T16" fmla="*/ 23 w 150"/>
                <a:gd name="T17" fmla="*/ 104 h 150"/>
                <a:gd name="T18" fmla="*/ 26 w 150"/>
                <a:gd name="T19" fmla="*/ 101 h 150"/>
                <a:gd name="T20" fmla="*/ 1 w 150"/>
                <a:gd name="T21" fmla="*/ 61 h 150"/>
                <a:gd name="T22" fmla="*/ 38 w 150"/>
                <a:gd name="T23" fmla="*/ 10 h 150"/>
                <a:gd name="T24" fmla="*/ 91 w 150"/>
                <a:gd name="T25" fmla="*/ 16 h 150"/>
                <a:gd name="T26" fmla="*/ 139 w 150"/>
                <a:gd name="T27" fmla="*/ 2 h 150"/>
                <a:gd name="T28" fmla="*/ 150 w 150"/>
                <a:gd name="T29" fmla="*/ 12 h 150"/>
                <a:gd name="T30" fmla="*/ 82 w 150"/>
                <a:gd name="T31" fmla="*/ 20 h 150"/>
                <a:gd name="T32" fmla="*/ 141 w 150"/>
                <a:gd name="T33" fmla="*/ 2 h 150"/>
                <a:gd name="T34" fmla="*/ 143 w 150"/>
                <a:gd name="T35" fmla="*/ 14 h 150"/>
                <a:gd name="T36" fmla="*/ 44 w 150"/>
                <a:gd name="T37" fmla="*/ 9 h 150"/>
                <a:gd name="T38" fmla="*/ 38 w 150"/>
                <a:gd name="T39" fmla="*/ 12 h 150"/>
                <a:gd name="T40" fmla="*/ 2 w 150"/>
                <a:gd name="T41" fmla="*/ 60 h 150"/>
                <a:gd name="T42" fmla="*/ 28 w 150"/>
                <a:gd name="T43" fmla="*/ 102 h 150"/>
                <a:gd name="T44" fmla="*/ 30 w 150"/>
                <a:gd name="T45" fmla="*/ 104 h 150"/>
                <a:gd name="T46" fmla="*/ 32 w 150"/>
                <a:gd name="T47" fmla="*/ 116 h 150"/>
                <a:gd name="T48" fmla="*/ 31 w 150"/>
                <a:gd name="T49" fmla="*/ 93 h 150"/>
                <a:gd name="T50" fmla="*/ 11 w 150"/>
                <a:gd name="T51" fmla="*/ 61 h 150"/>
                <a:gd name="T52" fmla="*/ 23 w 150"/>
                <a:gd name="T53" fmla="*/ 85 h 150"/>
                <a:gd name="T54" fmla="*/ 19 w 150"/>
                <a:gd name="T55" fmla="*/ 17 h 150"/>
                <a:gd name="T56" fmla="*/ 39 w 150"/>
                <a:gd name="T57" fmla="*/ 13 h 150"/>
                <a:gd name="T58" fmla="*/ 42 w 150"/>
                <a:gd name="T59" fmla="*/ 29 h 150"/>
                <a:gd name="T60" fmla="*/ 48 w 150"/>
                <a:gd name="T61" fmla="*/ 29 h 150"/>
                <a:gd name="T62" fmla="*/ 55 w 150"/>
                <a:gd name="T63" fmla="*/ 32 h 150"/>
                <a:gd name="T64" fmla="*/ 42 w 150"/>
                <a:gd name="T65" fmla="*/ 30 h 150"/>
                <a:gd name="T66" fmla="*/ 60 w 150"/>
                <a:gd name="T67" fmla="*/ 27 h 150"/>
                <a:gd name="T68" fmla="*/ 58 w 150"/>
                <a:gd name="T69" fmla="*/ 25 h 150"/>
                <a:gd name="T70" fmla="*/ 56 w 150"/>
                <a:gd name="T71" fmla="*/ 27 h 150"/>
                <a:gd name="T72" fmla="*/ 50 w 150"/>
                <a:gd name="T73" fmla="*/ 18 h 150"/>
                <a:gd name="T74" fmla="*/ 45 w 150"/>
                <a:gd name="T75" fmla="*/ 9 h 150"/>
                <a:gd name="T76" fmla="*/ 57 w 150"/>
                <a:gd name="T77" fmla="*/ 25 h 150"/>
                <a:gd name="T78" fmla="*/ 53 w 150"/>
                <a:gd name="T79" fmla="*/ 33 h 150"/>
                <a:gd name="T80" fmla="*/ 44 w 150"/>
                <a:gd name="T81" fmla="*/ 29 h 150"/>
                <a:gd name="T82" fmla="*/ 8 w 150"/>
                <a:gd name="T83" fmla="*/ 46 h 150"/>
                <a:gd name="T84" fmla="*/ 146 w 150"/>
                <a:gd name="T85" fmla="*/ 18 h 150"/>
                <a:gd name="T86" fmla="*/ 134 w 150"/>
                <a:gd name="T87" fmla="*/ 33 h 150"/>
                <a:gd name="T88" fmla="*/ 67 w 150"/>
                <a:gd name="T89" fmla="*/ 9 h 150"/>
                <a:gd name="T90" fmla="*/ 145 w 150"/>
                <a:gd name="T91" fmla="*/ 16 h 150"/>
                <a:gd name="T92" fmla="*/ 133 w 150"/>
                <a:gd name="T93" fmla="*/ 31 h 150"/>
                <a:gd name="T94" fmla="*/ 71 w 150"/>
                <a:gd name="T95" fmla="*/ 11 h 150"/>
                <a:gd name="T96" fmla="*/ 54 w 150"/>
                <a:gd name="T97" fmla="*/ 30 h 150"/>
                <a:gd name="T98" fmla="*/ 43 w 150"/>
                <a:gd name="T99" fmla="*/ 16 h 150"/>
                <a:gd name="T100" fmla="*/ 43 w 150"/>
                <a:gd name="T101" fmla="*/ 17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50" h="150">
                  <a:moveTo>
                    <a:pt x="150" y="12"/>
                  </a:moveTo>
                  <a:cubicBezTo>
                    <a:pt x="150" y="20"/>
                    <a:pt x="143" y="32"/>
                    <a:pt x="138" y="34"/>
                  </a:cubicBezTo>
                  <a:cubicBezTo>
                    <a:pt x="120" y="43"/>
                    <a:pt x="99" y="32"/>
                    <a:pt x="81" y="22"/>
                  </a:cubicBezTo>
                  <a:cubicBezTo>
                    <a:pt x="69" y="15"/>
                    <a:pt x="57" y="9"/>
                    <a:pt x="48" y="10"/>
                  </a:cubicBezTo>
                  <a:cubicBezTo>
                    <a:pt x="50" y="12"/>
                    <a:pt x="51" y="15"/>
                    <a:pt x="52" y="17"/>
                  </a:cubicBezTo>
                  <a:cubicBezTo>
                    <a:pt x="52" y="17"/>
                    <a:pt x="52" y="17"/>
                    <a:pt x="52" y="17"/>
                  </a:cubicBezTo>
                  <a:cubicBezTo>
                    <a:pt x="54" y="16"/>
                    <a:pt x="56" y="16"/>
                    <a:pt x="58" y="17"/>
                  </a:cubicBezTo>
                  <a:cubicBezTo>
                    <a:pt x="61" y="19"/>
                    <a:pt x="61" y="24"/>
                    <a:pt x="61" y="27"/>
                  </a:cubicBezTo>
                  <a:cubicBezTo>
                    <a:pt x="61" y="30"/>
                    <a:pt x="61" y="33"/>
                    <a:pt x="60" y="35"/>
                  </a:cubicBezTo>
                  <a:cubicBezTo>
                    <a:pt x="60" y="35"/>
                    <a:pt x="60" y="35"/>
                    <a:pt x="60" y="35"/>
                  </a:cubicBezTo>
                  <a:cubicBezTo>
                    <a:pt x="60" y="36"/>
                    <a:pt x="60" y="36"/>
                    <a:pt x="60" y="36"/>
                  </a:cubicBezTo>
                  <a:cubicBezTo>
                    <a:pt x="57" y="38"/>
                    <a:pt x="52" y="39"/>
                    <a:pt x="45" y="39"/>
                  </a:cubicBezTo>
                  <a:cubicBezTo>
                    <a:pt x="45" y="39"/>
                    <a:pt x="45" y="39"/>
                    <a:pt x="45" y="39"/>
                  </a:cubicBezTo>
                  <a:cubicBezTo>
                    <a:pt x="45" y="38"/>
                    <a:pt x="45" y="38"/>
                    <a:pt x="45" y="38"/>
                  </a:cubicBezTo>
                  <a:cubicBezTo>
                    <a:pt x="41" y="34"/>
                    <a:pt x="40" y="26"/>
                    <a:pt x="39" y="20"/>
                  </a:cubicBezTo>
                  <a:cubicBezTo>
                    <a:pt x="39" y="18"/>
                    <a:pt x="38" y="16"/>
                    <a:pt x="38" y="14"/>
                  </a:cubicBezTo>
                  <a:cubicBezTo>
                    <a:pt x="21" y="15"/>
                    <a:pt x="11" y="27"/>
                    <a:pt x="11" y="47"/>
                  </a:cubicBezTo>
                  <a:cubicBezTo>
                    <a:pt x="11" y="52"/>
                    <a:pt x="12" y="58"/>
                    <a:pt x="14" y="63"/>
                  </a:cubicBezTo>
                  <a:cubicBezTo>
                    <a:pt x="15" y="68"/>
                    <a:pt x="18" y="72"/>
                    <a:pt x="22" y="77"/>
                  </a:cubicBezTo>
                  <a:cubicBezTo>
                    <a:pt x="26" y="82"/>
                    <a:pt x="30" y="87"/>
                    <a:pt x="32" y="93"/>
                  </a:cubicBezTo>
                  <a:cubicBezTo>
                    <a:pt x="39" y="111"/>
                    <a:pt x="36" y="130"/>
                    <a:pt x="25" y="148"/>
                  </a:cubicBezTo>
                  <a:cubicBezTo>
                    <a:pt x="23" y="150"/>
                    <a:pt x="23" y="150"/>
                    <a:pt x="23" y="150"/>
                  </a:cubicBezTo>
                  <a:cubicBezTo>
                    <a:pt x="23" y="147"/>
                    <a:pt x="23" y="147"/>
                    <a:pt x="23" y="147"/>
                  </a:cubicBezTo>
                  <a:cubicBezTo>
                    <a:pt x="24" y="144"/>
                    <a:pt x="25" y="141"/>
                    <a:pt x="26" y="137"/>
                  </a:cubicBezTo>
                  <a:cubicBezTo>
                    <a:pt x="28" y="131"/>
                    <a:pt x="31" y="123"/>
                    <a:pt x="31" y="116"/>
                  </a:cubicBezTo>
                  <a:cubicBezTo>
                    <a:pt x="31" y="112"/>
                    <a:pt x="30" y="108"/>
                    <a:pt x="29" y="105"/>
                  </a:cubicBezTo>
                  <a:cubicBezTo>
                    <a:pt x="28" y="104"/>
                    <a:pt x="26" y="104"/>
                    <a:pt x="23" y="104"/>
                  </a:cubicBezTo>
                  <a:cubicBezTo>
                    <a:pt x="22" y="104"/>
                    <a:pt x="22" y="104"/>
                    <a:pt x="22" y="104"/>
                  </a:cubicBezTo>
                  <a:cubicBezTo>
                    <a:pt x="22" y="103"/>
                    <a:pt x="22" y="103"/>
                    <a:pt x="22" y="103"/>
                  </a:cubicBezTo>
                  <a:cubicBezTo>
                    <a:pt x="22" y="101"/>
                    <a:pt x="24" y="101"/>
                    <a:pt x="26" y="101"/>
                  </a:cubicBezTo>
                  <a:cubicBezTo>
                    <a:pt x="26" y="101"/>
                    <a:pt x="26" y="101"/>
                    <a:pt x="26" y="101"/>
                  </a:cubicBezTo>
                  <a:cubicBezTo>
                    <a:pt x="25" y="97"/>
                    <a:pt x="21" y="93"/>
                    <a:pt x="17" y="88"/>
                  </a:cubicBezTo>
                  <a:cubicBezTo>
                    <a:pt x="10" y="81"/>
                    <a:pt x="2" y="72"/>
                    <a:pt x="1" y="61"/>
                  </a:cubicBezTo>
                  <a:cubicBezTo>
                    <a:pt x="0" y="58"/>
                    <a:pt x="0" y="55"/>
                    <a:pt x="0" y="52"/>
                  </a:cubicBezTo>
                  <a:cubicBezTo>
                    <a:pt x="0" y="37"/>
                    <a:pt x="5" y="24"/>
                    <a:pt x="13" y="17"/>
                  </a:cubicBezTo>
                  <a:cubicBezTo>
                    <a:pt x="20" y="11"/>
                    <a:pt x="28" y="9"/>
                    <a:pt x="38" y="10"/>
                  </a:cubicBezTo>
                  <a:cubicBezTo>
                    <a:pt x="40" y="10"/>
                    <a:pt x="41" y="9"/>
                    <a:pt x="43" y="7"/>
                  </a:cubicBezTo>
                  <a:cubicBezTo>
                    <a:pt x="44" y="6"/>
                    <a:pt x="46" y="5"/>
                    <a:pt x="48" y="4"/>
                  </a:cubicBezTo>
                  <a:cubicBezTo>
                    <a:pt x="62" y="3"/>
                    <a:pt x="77" y="9"/>
                    <a:pt x="91" y="16"/>
                  </a:cubicBezTo>
                  <a:cubicBezTo>
                    <a:pt x="113" y="25"/>
                    <a:pt x="131" y="33"/>
                    <a:pt x="141" y="13"/>
                  </a:cubicBezTo>
                  <a:cubicBezTo>
                    <a:pt x="142" y="12"/>
                    <a:pt x="142" y="11"/>
                    <a:pt x="142" y="10"/>
                  </a:cubicBezTo>
                  <a:cubicBezTo>
                    <a:pt x="142" y="7"/>
                    <a:pt x="140" y="4"/>
                    <a:pt x="139" y="2"/>
                  </a:cubicBezTo>
                  <a:cubicBezTo>
                    <a:pt x="138" y="0"/>
                    <a:pt x="138" y="0"/>
                    <a:pt x="138" y="0"/>
                  </a:cubicBezTo>
                  <a:cubicBezTo>
                    <a:pt x="139" y="0"/>
                    <a:pt x="139" y="0"/>
                    <a:pt x="139" y="0"/>
                  </a:cubicBezTo>
                  <a:cubicBezTo>
                    <a:pt x="146" y="1"/>
                    <a:pt x="150" y="5"/>
                    <a:pt x="150" y="12"/>
                  </a:cubicBezTo>
                  <a:close/>
                  <a:moveTo>
                    <a:pt x="45" y="9"/>
                  </a:moveTo>
                  <a:cubicBezTo>
                    <a:pt x="47" y="9"/>
                    <a:pt x="47" y="9"/>
                    <a:pt x="47" y="9"/>
                  </a:cubicBezTo>
                  <a:cubicBezTo>
                    <a:pt x="56" y="7"/>
                    <a:pt x="68" y="13"/>
                    <a:pt x="82" y="20"/>
                  </a:cubicBezTo>
                  <a:cubicBezTo>
                    <a:pt x="100" y="30"/>
                    <a:pt x="120" y="41"/>
                    <a:pt x="138" y="33"/>
                  </a:cubicBezTo>
                  <a:cubicBezTo>
                    <a:pt x="142" y="31"/>
                    <a:pt x="148" y="20"/>
                    <a:pt x="148" y="12"/>
                  </a:cubicBezTo>
                  <a:cubicBezTo>
                    <a:pt x="148" y="8"/>
                    <a:pt x="147" y="3"/>
                    <a:pt x="141" y="2"/>
                  </a:cubicBezTo>
                  <a:cubicBezTo>
                    <a:pt x="142" y="4"/>
                    <a:pt x="143" y="7"/>
                    <a:pt x="143" y="10"/>
                  </a:cubicBezTo>
                  <a:cubicBezTo>
                    <a:pt x="143" y="11"/>
                    <a:pt x="143" y="13"/>
                    <a:pt x="143" y="14"/>
                  </a:cubicBezTo>
                  <a:cubicBezTo>
                    <a:pt x="143" y="14"/>
                    <a:pt x="143" y="14"/>
                    <a:pt x="143" y="14"/>
                  </a:cubicBezTo>
                  <a:cubicBezTo>
                    <a:pt x="132" y="35"/>
                    <a:pt x="112" y="26"/>
                    <a:pt x="91" y="17"/>
                  </a:cubicBezTo>
                  <a:cubicBezTo>
                    <a:pt x="76" y="11"/>
                    <a:pt x="62" y="5"/>
                    <a:pt x="48" y="6"/>
                  </a:cubicBezTo>
                  <a:cubicBezTo>
                    <a:pt x="46" y="6"/>
                    <a:pt x="45" y="7"/>
                    <a:pt x="44" y="9"/>
                  </a:cubicBezTo>
                  <a:cubicBezTo>
                    <a:pt x="42" y="10"/>
                    <a:pt x="41" y="11"/>
                    <a:pt x="39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29" y="10"/>
                    <a:pt x="20" y="13"/>
                    <a:pt x="14" y="18"/>
                  </a:cubicBezTo>
                  <a:cubicBezTo>
                    <a:pt x="6" y="25"/>
                    <a:pt x="2" y="37"/>
                    <a:pt x="2" y="52"/>
                  </a:cubicBezTo>
                  <a:cubicBezTo>
                    <a:pt x="2" y="55"/>
                    <a:pt x="2" y="58"/>
                    <a:pt x="2" y="60"/>
                  </a:cubicBezTo>
                  <a:cubicBezTo>
                    <a:pt x="4" y="72"/>
                    <a:pt x="11" y="80"/>
                    <a:pt x="18" y="87"/>
                  </a:cubicBezTo>
                  <a:cubicBezTo>
                    <a:pt x="23" y="92"/>
                    <a:pt x="27" y="97"/>
                    <a:pt x="28" y="102"/>
                  </a:cubicBezTo>
                  <a:cubicBezTo>
                    <a:pt x="28" y="102"/>
                    <a:pt x="28" y="102"/>
                    <a:pt x="28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8" y="103"/>
                    <a:pt x="29" y="103"/>
                    <a:pt x="30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2" y="108"/>
                    <a:pt x="32" y="112"/>
                    <a:pt x="32" y="116"/>
                  </a:cubicBezTo>
                  <a:cubicBezTo>
                    <a:pt x="32" y="124"/>
                    <a:pt x="30" y="131"/>
                    <a:pt x="28" y="138"/>
                  </a:cubicBezTo>
                  <a:cubicBezTo>
                    <a:pt x="27" y="140"/>
                    <a:pt x="26" y="141"/>
                    <a:pt x="26" y="143"/>
                  </a:cubicBezTo>
                  <a:cubicBezTo>
                    <a:pt x="35" y="127"/>
                    <a:pt x="37" y="110"/>
                    <a:pt x="31" y="93"/>
                  </a:cubicBezTo>
                  <a:cubicBezTo>
                    <a:pt x="28" y="88"/>
                    <a:pt x="25" y="83"/>
                    <a:pt x="21" y="78"/>
                  </a:cubicBezTo>
                  <a:cubicBezTo>
                    <a:pt x="17" y="73"/>
                    <a:pt x="14" y="69"/>
                    <a:pt x="12" y="64"/>
                  </a:cubicBezTo>
                  <a:cubicBezTo>
                    <a:pt x="12" y="63"/>
                    <a:pt x="12" y="62"/>
                    <a:pt x="11" y="61"/>
                  </a:cubicBezTo>
                  <a:cubicBezTo>
                    <a:pt x="13" y="71"/>
                    <a:pt x="17" y="79"/>
                    <a:pt x="23" y="84"/>
                  </a:cubicBezTo>
                  <a:cubicBezTo>
                    <a:pt x="26" y="86"/>
                    <a:pt x="26" y="86"/>
                    <a:pt x="26" y="86"/>
                  </a:cubicBezTo>
                  <a:cubicBezTo>
                    <a:pt x="23" y="85"/>
                    <a:pt x="23" y="85"/>
                    <a:pt x="23" y="85"/>
                  </a:cubicBezTo>
                  <a:cubicBezTo>
                    <a:pt x="10" y="82"/>
                    <a:pt x="4" y="64"/>
                    <a:pt x="4" y="49"/>
                  </a:cubicBezTo>
                  <a:cubicBezTo>
                    <a:pt x="4" y="34"/>
                    <a:pt x="9" y="21"/>
                    <a:pt x="18" y="16"/>
                  </a:cubicBezTo>
                  <a:cubicBezTo>
                    <a:pt x="19" y="17"/>
                    <a:pt x="19" y="17"/>
                    <a:pt x="19" y="17"/>
                  </a:cubicBezTo>
                  <a:cubicBezTo>
                    <a:pt x="15" y="21"/>
                    <a:pt x="12" y="28"/>
                    <a:pt x="10" y="37"/>
                  </a:cubicBezTo>
                  <a:cubicBezTo>
                    <a:pt x="13" y="22"/>
                    <a:pt x="23" y="14"/>
                    <a:pt x="38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40" y="15"/>
                    <a:pt x="40" y="18"/>
                    <a:pt x="40" y="20"/>
                  </a:cubicBezTo>
                  <a:cubicBezTo>
                    <a:pt x="41" y="23"/>
                    <a:pt x="41" y="26"/>
                    <a:pt x="42" y="29"/>
                  </a:cubicBezTo>
                  <a:cubicBezTo>
                    <a:pt x="42" y="29"/>
                    <a:pt x="42" y="29"/>
                    <a:pt x="42" y="29"/>
                  </a:cubicBezTo>
                  <a:cubicBezTo>
                    <a:pt x="43" y="28"/>
                    <a:pt x="44" y="27"/>
                    <a:pt x="44" y="27"/>
                  </a:cubicBezTo>
                  <a:cubicBezTo>
                    <a:pt x="46" y="27"/>
                    <a:pt x="47" y="28"/>
                    <a:pt x="48" y="29"/>
                  </a:cubicBezTo>
                  <a:cubicBezTo>
                    <a:pt x="50" y="31"/>
                    <a:pt x="52" y="32"/>
                    <a:pt x="54" y="31"/>
                  </a:cubicBezTo>
                  <a:cubicBezTo>
                    <a:pt x="55" y="31"/>
                    <a:pt x="55" y="31"/>
                    <a:pt x="55" y="31"/>
                  </a:cubicBezTo>
                  <a:cubicBezTo>
                    <a:pt x="55" y="32"/>
                    <a:pt x="55" y="32"/>
                    <a:pt x="55" y="32"/>
                  </a:cubicBezTo>
                  <a:cubicBezTo>
                    <a:pt x="54" y="35"/>
                    <a:pt x="53" y="36"/>
                    <a:pt x="52" y="37"/>
                  </a:cubicBezTo>
                  <a:cubicBezTo>
                    <a:pt x="48" y="38"/>
                    <a:pt x="43" y="32"/>
                    <a:pt x="42" y="30"/>
                  </a:cubicBezTo>
                  <a:cubicBezTo>
                    <a:pt x="42" y="30"/>
                    <a:pt x="42" y="30"/>
                    <a:pt x="42" y="30"/>
                  </a:cubicBezTo>
                  <a:cubicBezTo>
                    <a:pt x="43" y="33"/>
                    <a:pt x="44" y="35"/>
                    <a:pt x="46" y="37"/>
                  </a:cubicBezTo>
                  <a:cubicBezTo>
                    <a:pt x="52" y="38"/>
                    <a:pt x="56" y="37"/>
                    <a:pt x="59" y="35"/>
                  </a:cubicBezTo>
                  <a:cubicBezTo>
                    <a:pt x="60" y="32"/>
                    <a:pt x="60" y="30"/>
                    <a:pt x="60" y="27"/>
                  </a:cubicBezTo>
                  <a:cubicBezTo>
                    <a:pt x="60" y="23"/>
                    <a:pt x="59" y="20"/>
                    <a:pt x="57" y="18"/>
                  </a:cubicBezTo>
                  <a:cubicBezTo>
                    <a:pt x="56" y="18"/>
                    <a:pt x="55" y="18"/>
                    <a:pt x="53" y="18"/>
                  </a:cubicBezTo>
                  <a:cubicBezTo>
                    <a:pt x="56" y="19"/>
                    <a:pt x="58" y="22"/>
                    <a:pt x="58" y="25"/>
                  </a:cubicBezTo>
                  <a:cubicBezTo>
                    <a:pt x="58" y="26"/>
                    <a:pt x="58" y="26"/>
                    <a:pt x="57" y="27"/>
                  </a:cubicBezTo>
                  <a:cubicBezTo>
                    <a:pt x="57" y="27"/>
                    <a:pt x="57" y="27"/>
                    <a:pt x="57" y="27"/>
                  </a:cubicBezTo>
                  <a:cubicBezTo>
                    <a:pt x="56" y="27"/>
                    <a:pt x="56" y="27"/>
                    <a:pt x="56" y="27"/>
                  </a:cubicBezTo>
                  <a:cubicBezTo>
                    <a:pt x="53" y="24"/>
                    <a:pt x="52" y="21"/>
                    <a:pt x="51" y="19"/>
                  </a:cubicBezTo>
                  <a:cubicBezTo>
                    <a:pt x="49" y="18"/>
                    <a:pt x="49" y="18"/>
                    <a:pt x="49" y="18"/>
                  </a:cubicBezTo>
                  <a:cubicBezTo>
                    <a:pt x="50" y="18"/>
                    <a:pt x="50" y="18"/>
                    <a:pt x="50" y="18"/>
                  </a:cubicBezTo>
                  <a:cubicBezTo>
                    <a:pt x="50" y="17"/>
                    <a:pt x="50" y="17"/>
                    <a:pt x="50" y="17"/>
                  </a:cubicBezTo>
                  <a:cubicBezTo>
                    <a:pt x="49" y="15"/>
                    <a:pt x="49" y="12"/>
                    <a:pt x="46" y="10"/>
                  </a:cubicBezTo>
                  <a:lnTo>
                    <a:pt x="45" y="9"/>
                  </a:lnTo>
                  <a:close/>
                  <a:moveTo>
                    <a:pt x="57" y="25"/>
                  </a:moveTo>
                  <a:cubicBezTo>
                    <a:pt x="57" y="24"/>
                    <a:pt x="55" y="21"/>
                    <a:pt x="53" y="19"/>
                  </a:cubicBezTo>
                  <a:cubicBezTo>
                    <a:pt x="53" y="21"/>
                    <a:pt x="54" y="23"/>
                    <a:pt x="57" y="25"/>
                  </a:cubicBezTo>
                  <a:close/>
                  <a:moveTo>
                    <a:pt x="44" y="29"/>
                  </a:moveTo>
                  <a:cubicBezTo>
                    <a:pt x="45" y="32"/>
                    <a:pt x="49" y="36"/>
                    <a:pt x="51" y="35"/>
                  </a:cubicBezTo>
                  <a:cubicBezTo>
                    <a:pt x="52" y="35"/>
                    <a:pt x="53" y="34"/>
                    <a:pt x="53" y="33"/>
                  </a:cubicBezTo>
                  <a:cubicBezTo>
                    <a:pt x="51" y="33"/>
                    <a:pt x="49" y="32"/>
                    <a:pt x="47" y="30"/>
                  </a:cubicBezTo>
                  <a:cubicBezTo>
                    <a:pt x="46" y="30"/>
                    <a:pt x="45" y="29"/>
                    <a:pt x="45" y="29"/>
                  </a:cubicBezTo>
                  <a:cubicBezTo>
                    <a:pt x="44" y="29"/>
                    <a:pt x="44" y="29"/>
                    <a:pt x="44" y="29"/>
                  </a:cubicBezTo>
                  <a:close/>
                  <a:moveTo>
                    <a:pt x="5" y="49"/>
                  </a:moveTo>
                  <a:cubicBezTo>
                    <a:pt x="5" y="62"/>
                    <a:pt x="10" y="77"/>
                    <a:pt x="19" y="82"/>
                  </a:cubicBezTo>
                  <a:cubicBezTo>
                    <a:pt x="12" y="74"/>
                    <a:pt x="8" y="58"/>
                    <a:pt x="8" y="46"/>
                  </a:cubicBezTo>
                  <a:cubicBezTo>
                    <a:pt x="8" y="36"/>
                    <a:pt x="10" y="28"/>
                    <a:pt x="13" y="22"/>
                  </a:cubicBezTo>
                  <a:cubicBezTo>
                    <a:pt x="8" y="29"/>
                    <a:pt x="5" y="38"/>
                    <a:pt x="5" y="49"/>
                  </a:cubicBezTo>
                  <a:close/>
                  <a:moveTo>
                    <a:pt x="146" y="18"/>
                  </a:moveTo>
                  <a:cubicBezTo>
                    <a:pt x="146" y="18"/>
                    <a:pt x="146" y="18"/>
                    <a:pt x="146" y="18"/>
                  </a:cubicBezTo>
                  <a:cubicBezTo>
                    <a:pt x="146" y="21"/>
                    <a:pt x="139" y="31"/>
                    <a:pt x="134" y="33"/>
                  </a:cubicBezTo>
                  <a:cubicBezTo>
                    <a:pt x="134" y="33"/>
                    <a:pt x="134" y="33"/>
                    <a:pt x="134" y="33"/>
                  </a:cubicBezTo>
                  <a:cubicBezTo>
                    <a:pt x="103" y="35"/>
                    <a:pt x="85" y="24"/>
                    <a:pt x="66" y="10"/>
                  </a:cubicBezTo>
                  <a:cubicBezTo>
                    <a:pt x="63" y="8"/>
                    <a:pt x="63" y="8"/>
                    <a:pt x="63" y="8"/>
                  </a:cubicBezTo>
                  <a:cubicBezTo>
                    <a:pt x="67" y="9"/>
                    <a:pt x="67" y="9"/>
                    <a:pt x="67" y="9"/>
                  </a:cubicBezTo>
                  <a:cubicBezTo>
                    <a:pt x="73" y="10"/>
                    <a:pt x="80" y="13"/>
                    <a:pt x="88" y="17"/>
                  </a:cubicBezTo>
                  <a:cubicBezTo>
                    <a:pt x="108" y="26"/>
                    <a:pt x="131" y="36"/>
                    <a:pt x="144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6" y="16"/>
                    <a:pt x="146" y="16"/>
                    <a:pt x="146" y="18"/>
                  </a:cubicBezTo>
                  <a:close/>
                  <a:moveTo>
                    <a:pt x="133" y="31"/>
                  </a:moveTo>
                  <a:cubicBezTo>
                    <a:pt x="138" y="29"/>
                    <a:pt x="144" y="21"/>
                    <a:pt x="145" y="18"/>
                  </a:cubicBezTo>
                  <a:cubicBezTo>
                    <a:pt x="131" y="37"/>
                    <a:pt x="108" y="27"/>
                    <a:pt x="87" y="18"/>
                  </a:cubicBezTo>
                  <a:cubicBezTo>
                    <a:pt x="81" y="15"/>
                    <a:pt x="76" y="13"/>
                    <a:pt x="71" y="11"/>
                  </a:cubicBezTo>
                  <a:cubicBezTo>
                    <a:pt x="88" y="23"/>
                    <a:pt x="105" y="33"/>
                    <a:pt x="133" y="31"/>
                  </a:cubicBezTo>
                  <a:close/>
                  <a:moveTo>
                    <a:pt x="55" y="30"/>
                  </a:moveTo>
                  <a:cubicBezTo>
                    <a:pt x="54" y="30"/>
                    <a:pt x="54" y="30"/>
                    <a:pt x="54" y="30"/>
                  </a:cubicBezTo>
                  <a:cubicBezTo>
                    <a:pt x="47" y="29"/>
                    <a:pt x="42" y="25"/>
                    <a:pt x="42" y="17"/>
                  </a:cubicBezTo>
                  <a:cubicBezTo>
                    <a:pt x="42" y="16"/>
                    <a:pt x="42" y="16"/>
                    <a:pt x="42" y="16"/>
                  </a:cubicBezTo>
                  <a:cubicBezTo>
                    <a:pt x="43" y="16"/>
                    <a:pt x="43" y="16"/>
                    <a:pt x="43" y="16"/>
                  </a:cubicBezTo>
                  <a:cubicBezTo>
                    <a:pt x="50" y="17"/>
                    <a:pt x="53" y="23"/>
                    <a:pt x="55" y="29"/>
                  </a:cubicBezTo>
                  <a:lnTo>
                    <a:pt x="55" y="30"/>
                  </a:lnTo>
                  <a:close/>
                  <a:moveTo>
                    <a:pt x="43" y="17"/>
                  </a:moveTo>
                  <a:cubicBezTo>
                    <a:pt x="44" y="24"/>
                    <a:pt x="47" y="27"/>
                    <a:pt x="53" y="28"/>
                  </a:cubicBezTo>
                  <a:cubicBezTo>
                    <a:pt x="51" y="23"/>
                    <a:pt x="49" y="19"/>
                    <a:pt x="43" y="1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61" name="Полилиния 49"/>
            <p:cNvSpPr>
              <a:spLocks noEditPoints="1"/>
            </p:cNvSpPr>
            <p:nvPr/>
          </p:nvSpPr>
          <p:spPr bwMode="auto">
            <a:xfrm>
              <a:off x="4162425" y="3344863"/>
              <a:ext cx="334963" cy="328613"/>
            </a:xfrm>
            <a:custGeom>
              <a:avLst/>
              <a:gdLst>
                <a:gd name="T0" fmla="*/ 61 w 149"/>
                <a:gd name="T1" fmla="*/ 17 h 146"/>
                <a:gd name="T2" fmla="*/ 70 w 149"/>
                <a:gd name="T3" fmla="*/ 13 h 146"/>
                <a:gd name="T4" fmla="*/ 67 w 149"/>
                <a:gd name="T5" fmla="*/ 22 h 146"/>
                <a:gd name="T6" fmla="*/ 71 w 149"/>
                <a:gd name="T7" fmla="*/ 8 h 146"/>
                <a:gd name="T8" fmla="*/ 77 w 149"/>
                <a:gd name="T9" fmla="*/ 20 h 146"/>
                <a:gd name="T10" fmla="*/ 146 w 149"/>
                <a:gd name="T11" fmla="*/ 39 h 146"/>
                <a:gd name="T12" fmla="*/ 125 w 149"/>
                <a:gd name="T13" fmla="*/ 103 h 146"/>
                <a:gd name="T14" fmla="*/ 146 w 149"/>
                <a:gd name="T15" fmla="*/ 99 h 146"/>
                <a:gd name="T16" fmla="*/ 148 w 149"/>
                <a:gd name="T17" fmla="*/ 120 h 146"/>
                <a:gd name="T18" fmla="*/ 129 w 149"/>
                <a:gd name="T19" fmla="*/ 119 h 146"/>
                <a:gd name="T20" fmla="*/ 141 w 149"/>
                <a:gd name="T21" fmla="*/ 143 h 146"/>
                <a:gd name="T22" fmla="*/ 124 w 149"/>
                <a:gd name="T23" fmla="*/ 108 h 146"/>
                <a:gd name="T24" fmla="*/ 121 w 149"/>
                <a:gd name="T25" fmla="*/ 76 h 146"/>
                <a:gd name="T26" fmla="*/ 132 w 149"/>
                <a:gd name="T27" fmla="*/ 18 h 146"/>
                <a:gd name="T28" fmla="*/ 46 w 149"/>
                <a:gd name="T29" fmla="*/ 31 h 146"/>
                <a:gd name="T30" fmla="*/ 0 w 149"/>
                <a:gd name="T31" fmla="*/ 27 h 146"/>
                <a:gd name="T32" fmla="*/ 60 w 149"/>
                <a:gd name="T33" fmla="*/ 24 h 146"/>
                <a:gd name="T34" fmla="*/ 58 w 149"/>
                <a:gd name="T35" fmla="*/ 11 h 146"/>
                <a:gd name="T36" fmla="*/ 68 w 149"/>
                <a:gd name="T37" fmla="*/ 8 h 146"/>
                <a:gd name="T38" fmla="*/ 61 w 149"/>
                <a:gd name="T39" fmla="*/ 17 h 146"/>
                <a:gd name="T40" fmla="*/ 58 w 149"/>
                <a:gd name="T41" fmla="*/ 27 h 146"/>
                <a:gd name="T42" fmla="*/ 31 w 149"/>
                <a:gd name="T43" fmla="*/ 25 h 146"/>
                <a:gd name="T44" fmla="*/ 58 w 149"/>
                <a:gd name="T45" fmla="*/ 27 h 146"/>
                <a:gd name="T46" fmla="*/ 101 w 149"/>
                <a:gd name="T47" fmla="*/ 11 h 146"/>
                <a:gd name="T48" fmla="*/ 88 w 149"/>
                <a:gd name="T49" fmla="*/ 20 h 146"/>
                <a:gd name="T50" fmla="*/ 101 w 149"/>
                <a:gd name="T51" fmla="*/ 11 h 146"/>
                <a:gd name="T52" fmla="*/ 142 w 149"/>
                <a:gd name="T53" fmla="*/ 32 h 146"/>
                <a:gd name="T54" fmla="*/ 141 w 149"/>
                <a:gd name="T55" fmla="*/ 34 h 146"/>
                <a:gd name="T56" fmla="*/ 122 w 149"/>
                <a:gd name="T57" fmla="*/ 95 h 146"/>
                <a:gd name="T58" fmla="*/ 142 w 149"/>
                <a:gd name="T59" fmla="*/ 32 h 146"/>
                <a:gd name="T60" fmla="*/ 145 w 149"/>
                <a:gd name="T61" fmla="*/ 119 h 146"/>
                <a:gd name="T62" fmla="*/ 142 w 149"/>
                <a:gd name="T63" fmla="*/ 106 h 146"/>
                <a:gd name="T64" fmla="*/ 132 w 149"/>
                <a:gd name="T65" fmla="*/ 106 h 146"/>
                <a:gd name="T66" fmla="*/ 145 w 149"/>
                <a:gd name="T67" fmla="*/ 119 h 146"/>
                <a:gd name="T68" fmla="*/ 146 w 149"/>
                <a:gd name="T69" fmla="*/ 103 h 146"/>
                <a:gd name="T70" fmla="*/ 134 w 149"/>
                <a:gd name="T71" fmla="*/ 103 h 146"/>
                <a:gd name="T72" fmla="*/ 146 w 149"/>
                <a:gd name="T73" fmla="*/ 103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49" h="146">
                  <a:moveTo>
                    <a:pt x="61" y="17"/>
                  </a:moveTo>
                  <a:cubicBezTo>
                    <a:pt x="64" y="17"/>
                    <a:pt x="67" y="9"/>
                    <a:pt x="70" y="13"/>
                  </a:cubicBezTo>
                  <a:cubicBezTo>
                    <a:pt x="68" y="15"/>
                    <a:pt x="65" y="17"/>
                    <a:pt x="67" y="22"/>
                  </a:cubicBezTo>
                  <a:cubicBezTo>
                    <a:pt x="78" y="22"/>
                    <a:pt x="72" y="11"/>
                    <a:pt x="71" y="8"/>
                  </a:cubicBezTo>
                  <a:cubicBezTo>
                    <a:pt x="75" y="4"/>
                    <a:pt x="81" y="15"/>
                    <a:pt x="77" y="20"/>
                  </a:cubicBezTo>
                  <a:cubicBezTo>
                    <a:pt x="103" y="0"/>
                    <a:pt x="144" y="7"/>
                    <a:pt x="146" y="39"/>
                  </a:cubicBezTo>
                  <a:cubicBezTo>
                    <a:pt x="148" y="63"/>
                    <a:pt x="123" y="79"/>
                    <a:pt x="125" y="103"/>
                  </a:cubicBezTo>
                  <a:cubicBezTo>
                    <a:pt x="130" y="105"/>
                    <a:pt x="138" y="94"/>
                    <a:pt x="146" y="99"/>
                  </a:cubicBezTo>
                  <a:cubicBezTo>
                    <a:pt x="149" y="104"/>
                    <a:pt x="147" y="114"/>
                    <a:pt x="148" y="120"/>
                  </a:cubicBezTo>
                  <a:cubicBezTo>
                    <a:pt x="142" y="125"/>
                    <a:pt x="135" y="122"/>
                    <a:pt x="129" y="119"/>
                  </a:cubicBezTo>
                  <a:cubicBezTo>
                    <a:pt x="129" y="131"/>
                    <a:pt x="129" y="143"/>
                    <a:pt x="141" y="143"/>
                  </a:cubicBezTo>
                  <a:cubicBezTo>
                    <a:pt x="120" y="146"/>
                    <a:pt x="125" y="125"/>
                    <a:pt x="124" y="108"/>
                  </a:cubicBezTo>
                  <a:cubicBezTo>
                    <a:pt x="123" y="95"/>
                    <a:pt x="118" y="88"/>
                    <a:pt x="121" y="76"/>
                  </a:cubicBezTo>
                  <a:cubicBezTo>
                    <a:pt x="125" y="57"/>
                    <a:pt x="149" y="40"/>
                    <a:pt x="132" y="18"/>
                  </a:cubicBezTo>
                  <a:cubicBezTo>
                    <a:pt x="101" y="5"/>
                    <a:pt x="76" y="33"/>
                    <a:pt x="46" y="31"/>
                  </a:cubicBezTo>
                  <a:cubicBezTo>
                    <a:pt x="31" y="30"/>
                    <a:pt x="16" y="16"/>
                    <a:pt x="0" y="27"/>
                  </a:cubicBezTo>
                  <a:cubicBezTo>
                    <a:pt x="14" y="12"/>
                    <a:pt x="37" y="23"/>
                    <a:pt x="60" y="24"/>
                  </a:cubicBezTo>
                  <a:cubicBezTo>
                    <a:pt x="62" y="22"/>
                    <a:pt x="58" y="15"/>
                    <a:pt x="58" y="11"/>
                  </a:cubicBezTo>
                  <a:cubicBezTo>
                    <a:pt x="61" y="10"/>
                    <a:pt x="64" y="4"/>
                    <a:pt x="68" y="8"/>
                  </a:cubicBezTo>
                  <a:cubicBezTo>
                    <a:pt x="67" y="9"/>
                    <a:pt x="59" y="9"/>
                    <a:pt x="61" y="17"/>
                  </a:cubicBezTo>
                  <a:close/>
                  <a:moveTo>
                    <a:pt x="58" y="27"/>
                  </a:moveTo>
                  <a:cubicBezTo>
                    <a:pt x="49" y="25"/>
                    <a:pt x="41" y="22"/>
                    <a:pt x="31" y="25"/>
                  </a:cubicBezTo>
                  <a:cubicBezTo>
                    <a:pt x="41" y="26"/>
                    <a:pt x="49" y="32"/>
                    <a:pt x="58" y="27"/>
                  </a:cubicBezTo>
                  <a:close/>
                  <a:moveTo>
                    <a:pt x="101" y="11"/>
                  </a:moveTo>
                  <a:cubicBezTo>
                    <a:pt x="98" y="14"/>
                    <a:pt x="85" y="15"/>
                    <a:pt x="88" y="20"/>
                  </a:cubicBezTo>
                  <a:cubicBezTo>
                    <a:pt x="90" y="15"/>
                    <a:pt x="104" y="16"/>
                    <a:pt x="101" y="11"/>
                  </a:cubicBezTo>
                  <a:close/>
                  <a:moveTo>
                    <a:pt x="142" y="32"/>
                  </a:moveTo>
                  <a:cubicBezTo>
                    <a:pt x="140" y="29"/>
                    <a:pt x="138" y="30"/>
                    <a:pt x="141" y="34"/>
                  </a:cubicBezTo>
                  <a:cubicBezTo>
                    <a:pt x="139" y="59"/>
                    <a:pt x="121" y="67"/>
                    <a:pt x="122" y="95"/>
                  </a:cubicBezTo>
                  <a:cubicBezTo>
                    <a:pt x="127" y="73"/>
                    <a:pt x="146" y="59"/>
                    <a:pt x="142" y="32"/>
                  </a:cubicBezTo>
                  <a:close/>
                  <a:moveTo>
                    <a:pt x="145" y="119"/>
                  </a:moveTo>
                  <a:cubicBezTo>
                    <a:pt x="145" y="113"/>
                    <a:pt x="145" y="109"/>
                    <a:pt x="142" y="106"/>
                  </a:cubicBezTo>
                  <a:cubicBezTo>
                    <a:pt x="139" y="106"/>
                    <a:pt x="135" y="106"/>
                    <a:pt x="132" y="106"/>
                  </a:cubicBezTo>
                  <a:cubicBezTo>
                    <a:pt x="126" y="113"/>
                    <a:pt x="134" y="121"/>
                    <a:pt x="145" y="119"/>
                  </a:cubicBezTo>
                  <a:close/>
                  <a:moveTo>
                    <a:pt x="146" y="103"/>
                  </a:moveTo>
                  <a:cubicBezTo>
                    <a:pt x="142" y="100"/>
                    <a:pt x="137" y="100"/>
                    <a:pt x="134" y="103"/>
                  </a:cubicBezTo>
                  <a:cubicBezTo>
                    <a:pt x="139" y="101"/>
                    <a:pt x="144" y="107"/>
                    <a:pt x="146" y="10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62" name="Полилиния 50"/>
            <p:cNvSpPr>
              <a:spLocks noEditPoints="1"/>
            </p:cNvSpPr>
            <p:nvPr/>
          </p:nvSpPr>
          <p:spPr bwMode="auto">
            <a:xfrm>
              <a:off x="4162425" y="3359150"/>
              <a:ext cx="334963" cy="309563"/>
            </a:xfrm>
            <a:custGeom>
              <a:avLst/>
              <a:gdLst>
                <a:gd name="T0" fmla="*/ 69 w 149"/>
                <a:gd name="T1" fmla="*/ 3 h 138"/>
                <a:gd name="T2" fmla="*/ 64 w 149"/>
                <a:gd name="T3" fmla="*/ 7 h 138"/>
                <a:gd name="T4" fmla="*/ 70 w 149"/>
                <a:gd name="T5" fmla="*/ 7 h 138"/>
                <a:gd name="T6" fmla="*/ 70 w 149"/>
                <a:gd name="T7" fmla="*/ 3 h 138"/>
                <a:gd name="T8" fmla="*/ 73 w 149"/>
                <a:gd name="T9" fmla="*/ 1 h 138"/>
                <a:gd name="T10" fmla="*/ 147 w 149"/>
                <a:gd name="T11" fmla="*/ 33 h 138"/>
                <a:gd name="T12" fmla="*/ 142 w 149"/>
                <a:gd name="T13" fmla="*/ 91 h 138"/>
                <a:gd name="T14" fmla="*/ 149 w 149"/>
                <a:gd name="T15" fmla="*/ 114 h 138"/>
                <a:gd name="T16" fmla="*/ 130 w 149"/>
                <a:gd name="T17" fmla="*/ 114 h 138"/>
                <a:gd name="T18" fmla="*/ 137 w 149"/>
                <a:gd name="T19" fmla="*/ 138 h 138"/>
                <a:gd name="T20" fmla="*/ 122 w 149"/>
                <a:gd name="T21" fmla="*/ 94 h 138"/>
                <a:gd name="T22" fmla="*/ 129 w 149"/>
                <a:gd name="T23" fmla="*/ 51 h 138"/>
                <a:gd name="T24" fmla="*/ 49 w 149"/>
                <a:gd name="T25" fmla="*/ 26 h 138"/>
                <a:gd name="T26" fmla="*/ 1 w 149"/>
                <a:gd name="T27" fmla="*/ 21 h 138"/>
                <a:gd name="T28" fmla="*/ 39 w 149"/>
                <a:gd name="T29" fmla="*/ 15 h 138"/>
                <a:gd name="T30" fmla="*/ 58 w 149"/>
                <a:gd name="T31" fmla="*/ 5 h 138"/>
                <a:gd name="T32" fmla="*/ 67 w 149"/>
                <a:gd name="T33" fmla="*/ 2 h 138"/>
                <a:gd name="T34" fmla="*/ 60 w 149"/>
                <a:gd name="T35" fmla="*/ 10 h 138"/>
                <a:gd name="T36" fmla="*/ 77 w 149"/>
                <a:gd name="T37" fmla="*/ 14 h 138"/>
                <a:gd name="T38" fmla="*/ 73 w 149"/>
                <a:gd name="T39" fmla="*/ 15 h 138"/>
                <a:gd name="T40" fmla="*/ 68 w 149"/>
                <a:gd name="T41" fmla="*/ 8 h 138"/>
                <a:gd name="T42" fmla="*/ 61 w 149"/>
                <a:gd name="T43" fmla="*/ 12 h 138"/>
                <a:gd name="T44" fmla="*/ 60 w 149"/>
                <a:gd name="T45" fmla="*/ 19 h 138"/>
                <a:gd name="T46" fmla="*/ 7 w 149"/>
                <a:gd name="T47" fmla="*/ 17 h 138"/>
                <a:gd name="T48" fmla="*/ 40 w 149"/>
                <a:gd name="T49" fmla="*/ 17 h 138"/>
                <a:gd name="T50" fmla="*/ 60 w 149"/>
                <a:gd name="T51" fmla="*/ 20 h 138"/>
                <a:gd name="T52" fmla="*/ 31 w 149"/>
                <a:gd name="T53" fmla="*/ 20 h 138"/>
                <a:gd name="T54" fmla="*/ 49 w 149"/>
                <a:gd name="T55" fmla="*/ 24 h 138"/>
                <a:gd name="T56" fmla="*/ 87 w 149"/>
                <a:gd name="T57" fmla="*/ 12 h 138"/>
                <a:gd name="T58" fmla="*/ 77 w 149"/>
                <a:gd name="T59" fmla="*/ 14 h 138"/>
                <a:gd name="T60" fmla="*/ 124 w 149"/>
                <a:gd name="T61" fmla="*/ 97 h 138"/>
                <a:gd name="T62" fmla="*/ 101 w 149"/>
                <a:gd name="T63" fmla="*/ 4 h 138"/>
                <a:gd name="T64" fmla="*/ 89 w 149"/>
                <a:gd name="T65" fmla="*/ 14 h 138"/>
                <a:gd name="T66" fmla="*/ 133 w 149"/>
                <a:gd name="T67" fmla="*/ 12 h 138"/>
                <a:gd name="T68" fmla="*/ 131 w 149"/>
                <a:gd name="T69" fmla="*/ 55 h 138"/>
                <a:gd name="T70" fmla="*/ 140 w 149"/>
                <a:gd name="T71" fmla="*/ 24 h 138"/>
                <a:gd name="T72" fmla="*/ 123 w 149"/>
                <a:gd name="T73" fmla="*/ 89 h 138"/>
                <a:gd name="T74" fmla="*/ 135 w 149"/>
                <a:gd name="T75" fmla="*/ 137 h 138"/>
                <a:gd name="T76" fmla="*/ 141 w 149"/>
                <a:gd name="T77" fmla="*/ 116 h 138"/>
                <a:gd name="T78" fmla="*/ 147 w 149"/>
                <a:gd name="T79" fmla="*/ 98 h 138"/>
                <a:gd name="T80" fmla="*/ 131 w 149"/>
                <a:gd name="T81" fmla="*/ 99 h 138"/>
                <a:gd name="T82" fmla="*/ 146 w 149"/>
                <a:gd name="T83" fmla="*/ 94 h 138"/>
                <a:gd name="T84" fmla="*/ 88 w 149"/>
                <a:gd name="T85" fmla="*/ 12 h 138"/>
                <a:gd name="T86" fmla="*/ 95 w 149"/>
                <a:gd name="T87" fmla="*/ 9 h 138"/>
                <a:gd name="T88" fmla="*/ 40 w 149"/>
                <a:gd name="T89" fmla="*/ 19 h 138"/>
                <a:gd name="T90" fmla="*/ 56 w 149"/>
                <a:gd name="T91" fmla="*/ 21 h 138"/>
                <a:gd name="T92" fmla="*/ 141 w 149"/>
                <a:gd name="T93" fmla="*/ 28 h 138"/>
                <a:gd name="T94" fmla="*/ 131 w 149"/>
                <a:gd name="T95" fmla="*/ 66 h 138"/>
                <a:gd name="T96" fmla="*/ 141 w 149"/>
                <a:gd name="T97" fmla="*/ 97 h 138"/>
                <a:gd name="T98" fmla="*/ 143 w 149"/>
                <a:gd name="T99" fmla="*/ 100 h 138"/>
                <a:gd name="T100" fmla="*/ 130 w 149"/>
                <a:gd name="T101" fmla="*/ 108 h 138"/>
                <a:gd name="T102" fmla="*/ 131 w 149"/>
                <a:gd name="T103" fmla="*/ 107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49" h="138">
                  <a:moveTo>
                    <a:pt x="65" y="0"/>
                  </a:moveTo>
                  <a:cubicBezTo>
                    <a:pt x="66" y="0"/>
                    <a:pt x="68" y="1"/>
                    <a:pt x="69" y="2"/>
                  </a:cubicBezTo>
                  <a:cubicBezTo>
                    <a:pt x="69" y="2"/>
                    <a:pt x="69" y="2"/>
                    <a:pt x="69" y="2"/>
                  </a:cubicBezTo>
                  <a:cubicBezTo>
                    <a:pt x="69" y="3"/>
                    <a:pt x="69" y="3"/>
                    <a:pt x="69" y="3"/>
                  </a:cubicBezTo>
                  <a:cubicBezTo>
                    <a:pt x="68" y="3"/>
                    <a:pt x="68" y="3"/>
                    <a:pt x="67" y="4"/>
                  </a:cubicBezTo>
                  <a:cubicBezTo>
                    <a:pt x="65" y="4"/>
                    <a:pt x="63" y="4"/>
                    <a:pt x="62" y="6"/>
                  </a:cubicBezTo>
                  <a:cubicBezTo>
                    <a:pt x="62" y="7"/>
                    <a:pt x="61" y="8"/>
                    <a:pt x="62" y="10"/>
                  </a:cubicBezTo>
                  <a:cubicBezTo>
                    <a:pt x="63" y="9"/>
                    <a:pt x="63" y="8"/>
                    <a:pt x="64" y="7"/>
                  </a:cubicBezTo>
                  <a:cubicBezTo>
                    <a:pt x="66" y="6"/>
                    <a:pt x="67" y="5"/>
                    <a:pt x="68" y="5"/>
                  </a:cubicBezTo>
                  <a:cubicBezTo>
                    <a:pt x="69" y="5"/>
                    <a:pt x="70" y="5"/>
                    <a:pt x="70" y="6"/>
                  </a:cubicBezTo>
                  <a:cubicBezTo>
                    <a:pt x="71" y="6"/>
                    <a:pt x="71" y="6"/>
                    <a:pt x="71" y="6"/>
                  </a:cubicBezTo>
                  <a:cubicBezTo>
                    <a:pt x="70" y="7"/>
                    <a:pt x="70" y="7"/>
                    <a:pt x="70" y="7"/>
                  </a:cubicBezTo>
                  <a:cubicBezTo>
                    <a:pt x="70" y="8"/>
                    <a:pt x="69" y="8"/>
                    <a:pt x="69" y="9"/>
                  </a:cubicBezTo>
                  <a:cubicBezTo>
                    <a:pt x="68" y="11"/>
                    <a:pt x="67" y="12"/>
                    <a:pt x="67" y="16"/>
                  </a:cubicBezTo>
                  <a:cubicBezTo>
                    <a:pt x="70" y="16"/>
                    <a:pt x="71" y="15"/>
                    <a:pt x="72" y="14"/>
                  </a:cubicBezTo>
                  <a:cubicBezTo>
                    <a:pt x="74" y="11"/>
                    <a:pt x="71" y="5"/>
                    <a:pt x="70" y="3"/>
                  </a:cubicBezTo>
                  <a:cubicBezTo>
                    <a:pt x="70" y="2"/>
                    <a:pt x="70" y="2"/>
                    <a:pt x="70" y="2"/>
                  </a:cubicBezTo>
                  <a:cubicBezTo>
                    <a:pt x="71" y="2"/>
                    <a:pt x="71" y="2"/>
                    <a:pt x="71" y="2"/>
                  </a:cubicBezTo>
                  <a:cubicBezTo>
                    <a:pt x="71" y="1"/>
                    <a:pt x="72" y="1"/>
                    <a:pt x="73" y="1"/>
                  </a:cubicBezTo>
                  <a:cubicBezTo>
                    <a:pt x="73" y="1"/>
                    <a:pt x="73" y="1"/>
                    <a:pt x="73" y="1"/>
                  </a:cubicBezTo>
                  <a:cubicBezTo>
                    <a:pt x="75" y="1"/>
                    <a:pt x="77" y="3"/>
                    <a:pt x="78" y="5"/>
                  </a:cubicBezTo>
                  <a:cubicBezTo>
                    <a:pt x="79" y="7"/>
                    <a:pt x="79" y="9"/>
                    <a:pt x="79" y="11"/>
                  </a:cubicBezTo>
                  <a:cubicBezTo>
                    <a:pt x="88" y="5"/>
                    <a:pt x="99" y="2"/>
                    <a:pt x="110" y="2"/>
                  </a:cubicBezTo>
                  <a:cubicBezTo>
                    <a:pt x="131" y="2"/>
                    <a:pt x="145" y="14"/>
                    <a:pt x="147" y="33"/>
                  </a:cubicBezTo>
                  <a:cubicBezTo>
                    <a:pt x="148" y="45"/>
                    <a:pt x="142" y="55"/>
                    <a:pt x="137" y="65"/>
                  </a:cubicBezTo>
                  <a:cubicBezTo>
                    <a:pt x="131" y="75"/>
                    <a:pt x="125" y="85"/>
                    <a:pt x="126" y="97"/>
                  </a:cubicBezTo>
                  <a:cubicBezTo>
                    <a:pt x="127" y="97"/>
                    <a:pt x="130" y="96"/>
                    <a:pt x="132" y="95"/>
                  </a:cubicBezTo>
                  <a:cubicBezTo>
                    <a:pt x="135" y="93"/>
                    <a:pt x="138" y="91"/>
                    <a:pt x="142" y="91"/>
                  </a:cubicBezTo>
                  <a:cubicBezTo>
                    <a:pt x="144" y="91"/>
                    <a:pt x="145" y="92"/>
                    <a:pt x="147" y="93"/>
                  </a:cubicBezTo>
                  <a:cubicBezTo>
                    <a:pt x="147" y="93"/>
                    <a:pt x="147" y="93"/>
                    <a:pt x="147" y="93"/>
                  </a:cubicBezTo>
                  <a:cubicBezTo>
                    <a:pt x="149" y="96"/>
                    <a:pt x="149" y="101"/>
                    <a:pt x="149" y="106"/>
                  </a:cubicBezTo>
                  <a:cubicBezTo>
                    <a:pt x="148" y="109"/>
                    <a:pt x="148" y="112"/>
                    <a:pt x="149" y="114"/>
                  </a:cubicBezTo>
                  <a:cubicBezTo>
                    <a:pt x="149" y="115"/>
                    <a:pt x="149" y="115"/>
                    <a:pt x="149" y="115"/>
                  </a:cubicBezTo>
                  <a:cubicBezTo>
                    <a:pt x="148" y="115"/>
                    <a:pt x="148" y="115"/>
                    <a:pt x="148" y="115"/>
                  </a:cubicBezTo>
                  <a:cubicBezTo>
                    <a:pt x="146" y="117"/>
                    <a:pt x="143" y="118"/>
                    <a:pt x="141" y="118"/>
                  </a:cubicBezTo>
                  <a:cubicBezTo>
                    <a:pt x="137" y="118"/>
                    <a:pt x="134" y="116"/>
                    <a:pt x="130" y="114"/>
                  </a:cubicBezTo>
                  <a:cubicBezTo>
                    <a:pt x="130" y="115"/>
                    <a:pt x="130" y="115"/>
                    <a:pt x="130" y="115"/>
                  </a:cubicBezTo>
                  <a:cubicBezTo>
                    <a:pt x="130" y="126"/>
                    <a:pt x="130" y="136"/>
                    <a:pt x="141" y="136"/>
                  </a:cubicBezTo>
                  <a:cubicBezTo>
                    <a:pt x="141" y="138"/>
                    <a:pt x="141" y="138"/>
                    <a:pt x="141" y="138"/>
                  </a:cubicBezTo>
                  <a:cubicBezTo>
                    <a:pt x="139" y="138"/>
                    <a:pt x="138" y="138"/>
                    <a:pt x="137" y="138"/>
                  </a:cubicBezTo>
                  <a:cubicBezTo>
                    <a:pt x="123" y="138"/>
                    <a:pt x="123" y="125"/>
                    <a:pt x="123" y="112"/>
                  </a:cubicBezTo>
                  <a:cubicBezTo>
                    <a:pt x="123" y="108"/>
                    <a:pt x="123" y="105"/>
                    <a:pt x="123" y="102"/>
                  </a:cubicBezTo>
                  <a:cubicBezTo>
                    <a:pt x="123" y="99"/>
                    <a:pt x="122" y="96"/>
                    <a:pt x="122" y="94"/>
                  </a:cubicBezTo>
                  <a:cubicBezTo>
                    <a:pt x="122" y="94"/>
                    <a:pt x="122" y="94"/>
                    <a:pt x="122" y="94"/>
                  </a:cubicBezTo>
                  <a:cubicBezTo>
                    <a:pt x="122" y="93"/>
                    <a:pt x="122" y="93"/>
                    <a:pt x="122" y="93"/>
                  </a:cubicBezTo>
                  <a:cubicBezTo>
                    <a:pt x="121" y="92"/>
                    <a:pt x="121" y="91"/>
                    <a:pt x="121" y="90"/>
                  </a:cubicBezTo>
                  <a:cubicBezTo>
                    <a:pt x="120" y="84"/>
                    <a:pt x="118" y="78"/>
                    <a:pt x="120" y="70"/>
                  </a:cubicBezTo>
                  <a:cubicBezTo>
                    <a:pt x="122" y="64"/>
                    <a:pt x="125" y="57"/>
                    <a:pt x="129" y="51"/>
                  </a:cubicBezTo>
                  <a:cubicBezTo>
                    <a:pt x="136" y="39"/>
                    <a:pt x="143" y="27"/>
                    <a:pt x="132" y="13"/>
                  </a:cubicBezTo>
                  <a:cubicBezTo>
                    <a:pt x="126" y="11"/>
                    <a:pt x="121" y="10"/>
                    <a:pt x="115" y="10"/>
                  </a:cubicBezTo>
                  <a:cubicBezTo>
                    <a:pt x="104" y="10"/>
                    <a:pt x="93" y="14"/>
                    <a:pt x="83" y="18"/>
                  </a:cubicBezTo>
                  <a:cubicBezTo>
                    <a:pt x="72" y="22"/>
                    <a:pt x="61" y="26"/>
                    <a:pt x="49" y="26"/>
                  </a:cubicBezTo>
                  <a:cubicBezTo>
                    <a:pt x="48" y="26"/>
                    <a:pt x="47" y="26"/>
                    <a:pt x="45" y="26"/>
                  </a:cubicBezTo>
                  <a:cubicBezTo>
                    <a:pt x="40" y="25"/>
                    <a:pt x="35" y="23"/>
                    <a:pt x="30" y="22"/>
                  </a:cubicBezTo>
                  <a:cubicBezTo>
                    <a:pt x="25" y="19"/>
                    <a:pt x="19" y="17"/>
                    <a:pt x="13" y="17"/>
                  </a:cubicBezTo>
                  <a:cubicBezTo>
                    <a:pt x="9" y="17"/>
                    <a:pt x="4" y="19"/>
                    <a:pt x="1" y="21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5" y="15"/>
                    <a:pt x="11" y="13"/>
                    <a:pt x="20" y="13"/>
                  </a:cubicBezTo>
                  <a:cubicBezTo>
                    <a:pt x="20" y="13"/>
                    <a:pt x="20" y="13"/>
                    <a:pt x="20" y="13"/>
                  </a:cubicBezTo>
                  <a:cubicBezTo>
                    <a:pt x="26" y="13"/>
                    <a:pt x="33" y="14"/>
                    <a:pt x="39" y="15"/>
                  </a:cubicBezTo>
                  <a:cubicBezTo>
                    <a:pt x="46" y="16"/>
                    <a:pt x="53" y="17"/>
                    <a:pt x="59" y="17"/>
                  </a:cubicBezTo>
                  <a:cubicBezTo>
                    <a:pt x="61" y="16"/>
                    <a:pt x="60" y="13"/>
                    <a:pt x="59" y="10"/>
                  </a:cubicBezTo>
                  <a:cubicBezTo>
                    <a:pt x="58" y="8"/>
                    <a:pt x="58" y="7"/>
                    <a:pt x="58" y="5"/>
                  </a:cubicBezTo>
                  <a:cubicBezTo>
                    <a:pt x="58" y="5"/>
                    <a:pt x="58" y="5"/>
                    <a:pt x="58" y="5"/>
                  </a:cubicBezTo>
                  <a:cubicBezTo>
                    <a:pt x="58" y="4"/>
                    <a:pt x="58" y="4"/>
                    <a:pt x="58" y="4"/>
                  </a:cubicBezTo>
                  <a:cubicBezTo>
                    <a:pt x="59" y="4"/>
                    <a:pt x="59" y="3"/>
                    <a:pt x="60" y="3"/>
                  </a:cubicBezTo>
                  <a:cubicBezTo>
                    <a:pt x="62" y="1"/>
                    <a:pt x="63" y="0"/>
                    <a:pt x="65" y="0"/>
                  </a:cubicBezTo>
                  <a:close/>
                  <a:moveTo>
                    <a:pt x="67" y="2"/>
                  </a:moveTo>
                  <a:cubicBezTo>
                    <a:pt x="65" y="1"/>
                    <a:pt x="63" y="2"/>
                    <a:pt x="61" y="4"/>
                  </a:cubicBezTo>
                  <a:cubicBezTo>
                    <a:pt x="60" y="4"/>
                    <a:pt x="60" y="5"/>
                    <a:pt x="59" y="5"/>
                  </a:cubicBezTo>
                  <a:cubicBezTo>
                    <a:pt x="59" y="7"/>
                    <a:pt x="60" y="8"/>
                    <a:pt x="60" y="10"/>
                  </a:cubicBezTo>
                  <a:cubicBezTo>
                    <a:pt x="60" y="10"/>
                    <a:pt x="60" y="10"/>
                    <a:pt x="60" y="10"/>
                  </a:cubicBezTo>
                  <a:cubicBezTo>
                    <a:pt x="60" y="8"/>
                    <a:pt x="60" y="7"/>
                    <a:pt x="61" y="5"/>
                  </a:cubicBezTo>
                  <a:cubicBezTo>
                    <a:pt x="62" y="3"/>
                    <a:pt x="65" y="3"/>
                    <a:pt x="66" y="2"/>
                  </a:cubicBezTo>
                  <a:cubicBezTo>
                    <a:pt x="66" y="2"/>
                    <a:pt x="67" y="2"/>
                    <a:pt x="67" y="2"/>
                  </a:cubicBezTo>
                  <a:close/>
                  <a:moveTo>
                    <a:pt x="77" y="14"/>
                  </a:moveTo>
                  <a:cubicBezTo>
                    <a:pt x="76" y="13"/>
                    <a:pt x="76" y="13"/>
                    <a:pt x="76" y="13"/>
                  </a:cubicBezTo>
                  <a:cubicBezTo>
                    <a:pt x="78" y="11"/>
                    <a:pt x="78" y="8"/>
                    <a:pt x="77" y="6"/>
                  </a:cubicBezTo>
                  <a:cubicBezTo>
                    <a:pt x="75" y="3"/>
                    <a:pt x="73" y="1"/>
                    <a:pt x="72" y="2"/>
                  </a:cubicBezTo>
                  <a:cubicBezTo>
                    <a:pt x="73" y="5"/>
                    <a:pt x="76" y="11"/>
                    <a:pt x="73" y="15"/>
                  </a:cubicBezTo>
                  <a:cubicBezTo>
                    <a:pt x="72" y="16"/>
                    <a:pt x="70" y="17"/>
                    <a:pt x="67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5" y="12"/>
                    <a:pt x="66" y="10"/>
                    <a:pt x="68" y="8"/>
                  </a:cubicBezTo>
                  <a:cubicBezTo>
                    <a:pt x="68" y="8"/>
                    <a:pt x="68" y="7"/>
                    <a:pt x="69" y="7"/>
                  </a:cubicBezTo>
                  <a:cubicBezTo>
                    <a:pt x="69" y="6"/>
                    <a:pt x="68" y="6"/>
                    <a:pt x="68" y="6"/>
                  </a:cubicBezTo>
                  <a:cubicBezTo>
                    <a:pt x="67" y="6"/>
                    <a:pt x="66" y="7"/>
                    <a:pt x="65" y="8"/>
                  </a:cubicBezTo>
                  <a:cubicBezTo>
                    <a:pt x="64" y="10"/>
                    <a:pt x="63" y="11"/>
                    <a:pt x="61" y="12"/>
                  </a:cubicBezTo>
                  <a:cubicBezTo>
                    <a:pt x="61" y="12"/>
                    <a:pt x="61" y="12"/>
                    <a:pt x="61" y="12"/>
                  </a:cubicBezTo>
                  <a:cubicBezTo>
                    <a:pt x="61" y="14"/>
                    <a:pt x="62" y="17"/>
                    <a:pt x="60" y="18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53" y="18"/>
                    <a:pt x="46" y="17"/>
                    <a:pt x="39" y="16"/>
                  </a:cubicBezTo>
                  <a:cubicBezTo>
                    <a:pt x="32" y="15"/>
                    <a:pt x="26" y="14"/>
                    <a:pt x="20" y="14"/>
                  </a:cubicBezTo>
                  <a:cubicBezTo>
                    <a:pt x="20" y="14"/>
                    <a:pt x="20" y="14"/>
                    <a:pt x="20" y="14"/>
                  </a:cubicBezTo>
                  <a:cubicBezTo>
                    <a:pt x="15" y="14"/>
                    <a:pt x="11" y="15"/>
                    <a:pt x="7" y="17"/>
                  </a:cubicBezTo>
                  <a:cubicBezTo>
                    <a:pt x="9" y="16"/>
                    <a:pt x="11" y="16"/>
                    <a:pt x="13" y="16"/>
                  </a:cubicBezTo>
                  <a:cubicBezTo>
                    <a:pt x="18" y="16"/>
                    <a:pt x="24" y="18"/>
                    <a:pt x="29" y="19"/>
                  </a:cubicBezTo>
                  <a:cubicBezTo>
                    <a:pt x="31" y="19"/>
                    <a:pt x="31" y="19"/>
                    <a:pt x="31" y="19"/>
                  </a:cubicBezTo>
                  <a:cubicBezTo>
                    <a:pt x="34" y="18"/>
                    <a:pt x="37" y="17"/>
                    <a:pt x="40" y="17"/>
                  </a:cubicBezTo>
                  <a:cubicBezTo>
                    <a:pt x="40" y="17"/>
                    <a:pt x="40" y="17"/>
                    <a:pt x="40" y="17"/>
                  </a:cubicBezTo>
                  <a:cubicBezTo>
                    <a:pt x="45" y="17"/>
                    <a:pt x="49" y="18"/>
                    <a:pt x="54" y="19"/>
                  </a:cubicBezTo>
                  <a:cubicBezTo>
                    <a:pt x="55" y="19"/>
                    <a:pt x="57" y="20"/>
                    <a:pt x="58" y="20"/>
                  </a:cubicBezTo>
                  <a:cubicBezTo>
                    <a:pt x="60" y="20"/>
                    <a:pt x="60" y="20"/>
                    <a:pt x="60" y="20"/>
                  </a:cubicBezTo>
                  <a:cubicBezTo>
                    <a:pt x="59" y="21"/>
                    <a:pt x="59" y="21"/>
                    <a:pt x="59" y="21"/>
                  </a:cubicBezTo>
                  <a:cubicBezTo>
                    <a:pt x="56" y="23"/>
                    <a:pt x="53" y="24"/>
                    <a:pt x="50" y="24"/>
                  </a:cubicBezTo>
                  <a:cubicBezTo>
                    <a:pt x="47" y="24"/>
                    <a:pt x="43" y="23"/>
                    <a:pt x="40" y="22"/>
                  </a:cubicBezTo>
                  <a:cubicBezTo>
                    <a:pt x="37" y="21"/>
                    <a:pt x="34" y="20"/>
                    <a:pt x="31" y="20"/>
                  </a:cubicBezTo>
                  <a:cubicBezTo>
                    <a:pt x="30" y="20"/>
                    <a:pt x="30" y="20"/>
                    <a:pt x="30" y="20"/>
                  </a:cubicBezTo>
                  <a:cubicBezTo>
                    <a:pt x="30" y="20"/>
                    <a:pt x="31" y="20"/>
                    <a:pt x="31" y="20"/>
                  </a:cubicBezTo>
                  <a:cubicBezTo>
                    <a:pt x="36" y="22"/>
                    <a:pt x="41" y="24"/>
                    <a:pt x="46" y="24"/>
                  </a:cubicBezTo>
                  <a:cubicBezTo>
                    <a:pt x="47" y="24"/>
                    <a:pt x="48" y="24"/>
                    <a:pt x="49" y="24"/>
                  </a:cubicBezTo>
                  <a:cubicBezTo>
                    <a:pt x="61" y="24"/>
                    <a:pt x="72" y="20"/>
                    <a:pt x="82" y="16"/>
                  </a:cubicBezTo>
                  <a:cubicBezTo>
                    <a:pt x="84" y="16"/>
                    <a:pt x="86" y="15"/>
                    <a:pt x="88" y="14"/>
                  </a:cubicBezTo>
                  <a:cubicBezTo>
                    <a:pt x="88" y="14"/>
                    <a:pt x="88" y="14"/>
                    <a:pt x="88" y="14"/>
                  </a:cubicBezTo>
                  <a:cubicBezTo>
                    <a:pt x="87" y="13"/>
                    <a:pt x="87" y="12"/>
                    <a:pt x="87" y="12"/>
                  </a:cubicBezTo>
                  <a:cubicBezTo>
                    <a:pt x="88" y="10"/>
                    <a:pt x="91" y="9"/>
                    <a:pt x="94" y="7"/>
                  </a:cubicBezTo>
                  <a:cubicBezTo>
                    <a:pt x="97" y="7"/>
                    <a:pt x="99" y="6"/>
                    <a:pt x="100" y="5"/>
                  </a:cubicBezTo>
                  <a:cubicBezTo>
                    <a:pt x="101" y="4"/>
                    <a:pt x="101" y="4"/>
                    <a:pt x="101" y="4"/>
                  </a:cubicBezTo>
                  <a:cubicBezTo>
                    <a:pt x="92" y="6"/>
                    <a:pt x="84" y="9"/>
                    <a:pt x="77" y="14"/>
                  </a:cubicBezTo>
                  <a:close/>
                  <a:moveTo>
                    <a:pt x="126" y="98"/>
                  </a:moveTo>
                  <a:cubicBezTo>
                    <a:pt x="126" y="98"/>
                    <a:pt x="125" y="98"/>
                    <a:pt x="125" y="98"/>
                  </a:cubicBezTo>
                  <a:cubicBezTo>
                    <a:pt x="124" y="98"/>
                    <a:pt x="124" y="98"/>
                    <a:pt x="124" y="98"/>
                  </a:cubicBezTo>
                  <a:cubicBezTo>
                    <a:pt x="124" y="97"/>
                    <a:pt x="124" y="97"/>
                    <a:pt x="124" y="97"/>
                  </a:cubicBezTo>
                  <a:cubicBezTo>
                    <a:pt x="123" y="85"/>
                    <a:pt x="129" y="74"/>
                    <a:pt x="135" y="64"/>
                  </a:cubicBezTo>
                  <a:cubicBezTo>
                    <a:pt x="141" y="54"/>
                    <a:pt x="147" y="45"/>
                    <a:pt x="146" y="34"/>
                  </a:cubicBezTo>
                  <a:cubicBezTo>
                    <a:pt x="144" y="15"/>
                    <a:pt x="130" y="4"/>
                    <a:pt x="110" y="4"/>
                  </a:cubicBezTo>
                  <a:cubicBezTo>
                    <a:pt x="107" y="4"/>
                    <a:pt x="104" y="4"/>
                    <a:pt x="101" y="4"/>
                  </a:cubicBezTo>
                  <a:cubicBezTo>
                    <a:pt x="102" y="5"/>
                    <a:pt x="102" y="5"/>
                    <a:pt x="102" y="5"/>
                  </a:cubicBezTo>
                  <a:cubicBezTo>
                    <a:pt x="102" y="6"/>
                    <a:pt x="102" y="6"/>
                    <a:pt x="102" y="7"/>
                  </a:cubicBezTo>
                  <a:cubicBezTo>
                    <a:pt x="101" y="9"/>
                    <a:pt x="99" y="10"/>
                    <a:pt x="96" y="11"/>
                  </a:cubicBezTo>
                  <a:cubicBezTo>
                    <a:pt x="93" y="11"/>
                    <a:pt x="90" y="12"/>
                    <a:pt x="89" y="14"/>
                  </a:cubicBezTo>
                  <a:cubicBezTo>
                    <a:pt x="97" y="11"/>
                    <a:pt x="106" y="8"/>
                    <a:pt x="115" y="8"/>
                  </a:cubicBezTo>
                  <a:cubicBezTo>
                    <a:pt x="121" y="8"/>
                    <a:pt x="127" y="9"/>
                    <a:pt x="132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45" y="27"/>
                    <a:pt x="137" y="40"/>
                    <a:pt x="130" y="52"/>
                  </a:cubicBezTo>
                  <a:cubicBezTo>
                    <a:pt x="126" y="58"/>
                    <a:pt x="123" y="64"/>
                    <a:pt x="122" y="71"/>
                  </a:cubicBezTo>
                  <a:cubicBezTo>
                    <a:pt x="120" y="76"/>
                    <a:pt x="121" y="80"/>
                    <a:pt x="121" y="84"/>
                  </a:cubicBezTo>
                  <a:cubicBezTo>
                    <a:pt x="122" y="72"/>
                    <a:pt x="126" y="63"/>
                    <a:pt x="131" y="55"/>
                  </a:cubicBezTo>
                  <a:cubicBezTo>
                    <a:pt x="135" y="47"/>
                    <a:pt x="139" y="39"/>
                    <a:pt x="140" y="28"/>
                  </a:cubicBezTo>
                  <a:cubicBezTo>
                    <a:pt x="139" y="27"/>
                    <a:pt x="138" y="25"/>
                    <a:pt x="139" y="24"/>
                  </a:cubicBezTo>
                  <a:cubicBezTo>
                    <a:pt x="139" y="24"/>
                    <a:pt x="139" y="24"/>
                    <a:pt x="140" y="24"/>
                  </a:cubicBezTo>
                  <a:cubicBezTo>
                    <a:pt x="140" y="24"/>
                    <a:pt x="140" y="24"/>
                    <a:pt x="140" y="24"/>
                  </a:cubicBezTo>
                  <a:cubicBezTo>
                    <a:pt x="141" y="24"/>
                    <a:pt x="142" y="24"/>
                    <a:pt x="143" y="26"/>
                  </a:cubicBezTo>
                  <a:cubicBezTo>
                    <a:pt x="143" y="26"/>
                    <a:pt x="143" y="26"/>
                    <a:pt x="143" y="26"/>
                  </a:cubicBezTo>
                  <a:cubicBezTo>
                    <a:pt x="145" y="43"/>
                    <a:pt x="139" y="55"/>
                    <a:pt x="133" y="66"/>
                  </a:cubicBezTo>
                  <a:cubicBezTo>
                    <a:pt x="129" y="73"/>
                    <a:pt x="125" y="81"/>
                    <a:pt x="123" y="89"/>
                  </a:cubicBezTo>
                  <a:cubicBezTo>
                    <a:pt x="123" y="90"/>
                    <a:pt x="123" y="90"/>
                    <a:pt x="123" y="90"/>
                  </a:cubicBezTo>
                  <a:cubicBezTo>
                    <a:pt x="123" y="94"/>
                    <a:pt x="124" y="97"/>
                    <a:pt x="124" y="102"/>
                  </a:cubicBezTo>
                  <a:cubicBezTo>
                    <a:pt x="125" y="105"/>
                    <a:pt x="125" y="108"/>
                    <a:pt x="125" y="112"/>
                  </a:cubicBezTo>
                  <a:cubicBezTo>
                    <a:pt x="125" y="124"/>
                    <a:pt x="125" y="135"/>
                    <a:pt x="135" y="137"/>
                  </a:cubicBezTo>
                  <a:cubicBezTo>
                    <a:pt x="129" y="133"/>
                    <a:pt x="129" y="124"/>
                    <a:pt x="129" y="115"/>
                  </a:cubicBezTo>
                  <a:cubicBezTo>
                    <a:pt x="129" y="112"/>
                    <a:pt x="129" y="112"/>
                    <a:pt x="129" y="112"/>
                  </a:cubicBezTo>
                  <a:cubicBezTo>
                    <a:pt x="130" y="112"/>
                    <a:pt x="130" y="112"/>
                    <a:pt x="130" y="112"/>
                  </a:cubicBezTo>
                  <a:cubicBezTo>
                    <a:pt x="133" y="115"/>
                    <a:pt x="137" y="116"/>
                    <a:pt x="141" y="116"/>
                  </a:cubicBezTo>
                  <a:cubicBezTo>
                    <a:pt x="143" y="116"/>
                    <a:pt x="145" y="115"/>
                    <a:pt x="147" y="114"/>
                  </a:cubicBezTo>
                  <a:cubicBezTo>
                    <a:pt x="147" y="112"/>
                    <a:pt x="147" y="109"/>
                    <a:pt x="147" y="106"/>
                  </a:cubicBezTo>
                  <a:cubicBezTo>
                    <a:pt x="147" y="103"/>
                    <a:pt x="147" y="100"/>
                    <a:pt x="147" y="98"/>
                  </a:cubicBezTo>
                  <a:cubicBezTo>
                    <a:pt x="147" y="98"/>
                    <a:pt x="147" y="98"/>
                    <a:pt x="147" y="98"/>
                  </a:cubicBezTo>
                  <a:cubicBezTo>
                    <a:pt x="146" y="99"/>
                    <a:pt x="145" y="99"/>
                    <a:pt x="144" y="99"/>
                  </a:cubicBezTo>
                  <a:cubicBezTo>
                    <a:pt x="143" y="99"/>
                    <a:pt x="142" y="99"/>
                    <a:pt x="141" y="99"/>
                  </a:cubicBezTo>
                  <a:cubicBezTo>
                    <a:pt x="138" y="98"/>
                    <a:pt x="136" y="97"/>
                    <a:pt x="134" y="98"/>
                  </a:cubicBezTo>
                  <a:cubicBezTo>
                    <a:pt x="131" y="99"/>
                    <a:pt x="131" y="99"/>
                    <a:pt x="131" y="99"/>
                  </a:cubicBezTo>
                  <a:cubicBezTo>
                    <a:pt x="133" y="97"/>
                    <a:pt x="133" y="97"/>
                    <a:pt x="133" y="97"/>
                  </a:cubicBezTo>
                  <a:cubicBezTo>
                    <a:pt x="137" y="93"/>
                    <a:pt x="142" y="93"/>
                    <a:pt x="147" y="97"/>
                  </a:cubicBezTo>
                  <a:cubicBezTo>
                    <a:pt x="147" y="97"/>
                    <a:pt x="147" y="97"/>
                    <a:pt x="147" y="97"/>
                  </a:cubicBezTo>
                  <a:cubicBezTo>
                    <a:pt x="147" y="96"/>
                    <a:pt x="146" y="95"/>
                    <a:pt x="146" y="94"/>
                  </a:cubicBezTo>
                  <a:cubicBezTo>
                    <a:pt x="145" y="93"/>
                    <a:pt x="143" y="93"/>
                    <a:pt x="142" y="93"/>
                  </a:cubicBezTo>
                  <a:cubicBezTo>
                    <a:pt x="139" y="93"/>
                    <a:pt x="136" y="94"/>
                    <a:pt x="133" y="96"/>
                  </a:cubicBezTo>
                  <a:cubicBezTo>
                    <a:pt x="130" y="97"/>
                    <a:pt x="128" y="98"/>
                    <a:pt x="126" y="98"/>
                  </a:cubicBezTo>
                  <a:close/>
                  <a:moveTo>
                    <a:pt x="88" y="12"/>
                  </a:moveTo>
                  <a:cubicBezTo>
                    <a:pt x="90" y="11"/>
                    <a:pt x="93" y="10"/>
                    <a:pt x="95" y="9"/>
                  </a:cubicBezTo>
                  <a:cubicBezTo>
                    <a:pt x="98" y="8"/>
                    <a:pt x="100" y="8"/>
                    <a:pt x="101" y="7"/>
                  </a:cubicBezTo>
                  <a:cubicBezTo>
                    <a:pt x="101" y="7"/>
                    <a:pt x="101" y="6"/>
                    <a:pt x="101" y="6"/>
                  </a:cubicBezTo>
                  <a:cubicBezTo>
                    <a:pt x="99" y="7"/>
                    <a:pt x="97" y="8"/>
                    <a:pt x="95" y="9"/>
                  </a:cubicBezTo>
                  <a:cubicBezTo>
                    <a:pt x="92" y="10"/>
                    <a:pt x="89" y="11"/>
                    <a:pt x="88" y="12"/>
                  </a:cubicBezTo>
                  <a:close/>
                  <a:moveTo>
                    <a:pt x="56" y="21"/>
                  </a:moveTo>
                  <a:cubicBezTo>
                    <a:pt x="55" y="21"/>
                    <a:pt x="54" y="21"/>
                    <a:pt x="53" y="20"/>
                  </a:cubicBezTo>
                  <a:cubicBezTo>
                    <a:pt x="49" y="19"/>
                    <a:pt x="45" y="19"/>
                    <a:pt x="40" y="19"/>
                  </a:cubicBezTo>
                  <a:cubicBezTo>
                    <a:pt x="39" y="19"/>
                    <a:pt x="37" y="19"/>
                    <a:pt x="35" y="19"/>
                  </a:cubicBezTo>
                  <a:cubicBezTo>
                    <a:pt x="37" y="20"/>
                    <a:pt x="38" y="20"/>
                    <a:pt x="40" y="20"/>
                  </a:cubicBezTo>
                  <a:cubicBezTo>
                    <a:pt x="44" y="21"/>
                    <a:pt x="47" y="22"/>
                    <a:pt x="50" y="22"/>
                  </a:cubicBezTo>
                  <a:cubicBezTo>
                    <a:pt x="52" y="22"/>
                    <a:pt x="54" y="22"/>
                    <a:pt x="56" y="21"/>
                  </a:cubicBezTo>
                  <a:close/>
                  <a:moveTo>
                    <a:pt x="141" y="27"/>
                  </a:moveTo>
                  <a:cubicBezTo>
                    <a:pt x="141" y="26"/>
                    <a:pt x="141" y="26"/>
                    <a:pt x="140" y="25"/>
                  </a:cubicBezTo>
                  <a:cubicBezTo>
                    <a:pt x="141" y="26"/>
                    <a:pt x="141" y="27"/>
                    <a:pt x="141" y="27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40"/>
                    <a:pt x="136" y="48"/>
                    <a:pt x="132" y="56"/>
                  </a:cubicBezTo>
                  <a:cubicBezTo>
                    <a:pt x="128" y="64"/>
                    <a:pt x="123" y="72"/>
                    <a:pt x="123" y="84"/>
                  </a:cubicBezTo>
                  <a:cubicBezTo>
                    <a:pt x="125" y="77"/>
                    <a:pt x="128" y="71"/>
                    <a:pt x="131" y="66"/>
                  </a:cubicBezTo>
                  <a:cubicBezTo>
                    <a:pt x="138" y="54"/>
                    <a:pt x="144" y="43"/>
                    <a:pt x="141" y="27"/>
                  </a:cubicBezTo>
                  <a:close/>
                  <a:moveTo>
                    <a:pt x="145" y="98"/>
                  </a:moveTo>
                  <a:cubicBezTo>
                    <a:pt x="142" y="95"/>
                    <a:pt x="139" y="95"/>
                    <a:pt x="136" y="96"/>
                  </a:cubicBezTo>
                  <a:cubicBezTo>
                    <a:pt x="138" y="96"/>
                    <a:pt x="140" y="97"/>
                    <a:pt x="141" y="97"/>
                  </a:cubicBezTo>
                  <a:cubicBezTo>
                    <a:pt x="143" y="98"/>
                    <a:pt x="144" y="98"/>
                    <a:pt x="145" y="98"/>
                  </a:cubicBezTo>
                  <a:close/>
                  <a:moveTo>
                    <a:pt x="132" y="100"/>
                  </a:moveTo>
                  <a:cubicBezTo>
                    <a:pt x="142" y="100"/>
                    <a:pt x="142" y="100"/>
                    <a:pt x="142" y="100"/>
                  </a:cubicBezTo>
                  <a:cubicBezTo>
                    <a:pt x="143" y="100"/>
                    <a:pt x="143" y="100"/>
                    <a:pt x="143" y="100"/>
                  </a:cubicBezTo>
                  <a:cubicBezTo>
                    <a:pt x="146" y="102"/>
                    <a:pt x="146" y="108"/>
                    <a:pt x="146" y="113"/>
                  </a:cubicBezTo>
                  <a:cubicBezTo>
                    <a:pt x="146" y="114"/>
                    <a:pt x="146" y="114"/>
                    <a:pt x="146" y="114"/>
                  </a:cubicBezTo>
                  <a:cubicBezTo>
                    <a:pt x="145" y="114"/>
                    <a:pt x="145" y="114"/>
                    <a:pt x="145" y="114"/>
                  </a:cubicBezTo>
                  <a:cubicBezTo>
                    <a:pt x="138" y="115"/>
                    <a:pt x="132" y="112"/>
                    <a:pt x="130" y="108"/>
                  </a:cubicBezTo>
                  <a:cubicBezTo>
                    <a:pt x="129" y="105"/>
                    <a:pt x="129" y="102"/>
                    <a:pt x="132" y="100"/>
                  </a:cubicBezTo>
                  <a:close/>
                  <a:moveTo>
                    <a:pt x="142" y="101"/>
                  </a:moveTo>
                  <a:cubicBezTo>
                    <a:pt x="133" y="101"/>
                    <a:pt x="133" y="101"/>
                    <a:pt x="133" y="101"/>
                  </a:cubicBezTo>
                  <a:cubicBezTo>
                    <a:pt x="131" y="103"/>
                    <a:pt x="130" y="105"/>
                    <a:pt x="131" y="107"/>
                  </a:cubicBezTo>
                  <a:cubicBezTo>
                    <a:pt x="133" y="111"/>
                    <a:pt x="138" y="113"/>
                    <a:pt x="144" y="112"/>
                  </a:cubicBezTo>
                  <a:cubicBezTo>
                    <a:pt x="145" y="106"/>
                    <a:pt x="144" y="103"/>
                    <a:pt x="142" y="10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63" name="Полилиния 51"/>
            <p:cNvSpPr>
              <a:spLocks noEditPoints="1"/>
            </p:cNvSpPr>
            <p:nvPr/>
          </p:nvSpPr>
          <p:spPr bwMode="auto">
            <a:xfrm>
              <a:off x="4205288" y="5753100"/>
              <a:ext cx="303213" cy="344488"/>
            </a:xfrm>
            <a:custGeom>
              <a:avLst/>
              <a:gdLst>
                <a:gd name="T0" fmla="*/ 47 w 135"/>
                <a:gd name="T1" fmla="*/ 133 h 153"/>
                <a:gd name="T2" fmla="*/ 91 w 135"/>
                <a:gd name="T3" fmla="*/ 114 h 153"/>
                <a:gd name="T4" fmla="*/ 47 w 135"/>
                <a:gd name="T5" fmla="*/ 138 h 153"/>
                <a:gd name="T6" fmla="*/ 0 w 135"/>
                <a:gd name="T7" fmla="*/ 124 h 153"/>
                <a:gd name="T8" fmla="*/ 4 w 135"/>
                <a:gd name="T9" fmla="*/ 133 h 153"/>
                <a:gd name="T10" fmla="*/ 97 w 135"/>
                <a:gd name="T11" fmla="*/ 109 h 153"/>
                <a:gd name="T12" fmla="*/ 100 w 135"/>
                <a:gd name="T13" fmla="*/ 94 h 153"/>
                <a:gd name="T14" fmla="*/ 125 w 135"/>
                <a:gd name="T15" fmla="*/ 22 h 153"/>
                <a:gd name="T16" fmla="*/ 101 w 135"/>
                <a:gd name="T17" fmla="*/ 15 h 153"/>
                <a:gd name="T18" fmla="*/ 114 w 135"/>
                <a:gd name="T19" fmla="*/ 5 h 153"/>
                <a:gd name="T20" fmla="*/ 132 w 135"/>
                <a:gd name="T21" fmla="*/ 30 h 153"/>
                <a:gd name="T22" fmla="*/ 107 w 135"/>
                <a:gd name="T23" fmla="*/ 106 h 153"/>
                <a:gd name="T24" fmla="*/ 100 w 135"/>
                <a:gd name="T25" fmla="*/ 137 h 153"/>
                <a:gd name="T26" fmla="*/ 95 w 135"/>
                <a:gd name="T27" fmla="*/ 113 h 153"/>
                <a:gd name="T28" fmla="*/ 47 w 135"/>
                <a:gd name="T29" fmla="*/ 133 h 153"/>
                <a:gd name="T30" fmla="*/ 102 w 135"/>
                <a:gd name="T31" fmla="*/ 107 h 153"/>
                <a:gd name="T32" fmla="*/ 128 w 135"/>
                <a:gd name="T33" fmla="*/ 36 h 153"/>
                <a:gd name="T34" fmla="*/ 102 w 135"/>
                <a:gd name="T35" fmla="*/ 107 h 153"/>
                <a:gd name="T36" fmla="*/ 114 w 135"/>
                <a:gd name="T37" fmla="*/ 110 h 153"/>
                <a:gd name="T38" fmla="*/ 118 w 135"/>
                <a:gd name="T39" fmla="*/ 128 h 153"/>
                <a:gd name="T40" fmla="*/ 114 w 135"/>
                <a:gd name="T41" fmla="*/ 110 h 153"/>
                <a:gd name="T42" fmla="*/ 104 w 135"/>
                <a:gd name="T43" fmla="*/ 110 h 153"/>
                <a:gd name="T44" fmla="*/ 102 w 135"/>
                <a:gd name="T45" fmla="*/ 131 h 153"/>
                <a:gd name="T46" fmla="*/ 115 w 135"/>
                <a:gd name="T47" fmla="*/ 133 h 153"/>
                <a:gd name="T48" fmla="*/ 104 w 135"/>
                <a:gd name="T49" fmla="*/ 110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35" h="153">
                  <a:moveTo>
                    <a:pt x="47" y="133"/>
                  </a:moveTo>
                  <a:cubicBezTo>
                    <a:pt x="62" y="133"/>
                    <a:pt x="76" y="119"/>
                    <a:pt x="91" y="114"/>
                  </a:cubicBezTo>
                  <a:cubicBezTo>
                    <a:pt x="82" y="120"/>
                    <a:pt x="63" y="134"/>
                    <a:pt x="47" y="138"/>
                  </a:cubicBezTo>
                  <a:cubicBezTo>
                    <a:pt x="28" y="143"/>
                    <a:pt x="0" y="144"/>
                    <a:pt x="0" y="124"/>
                  </a:cubicBezTo>
                  <a:cubicBezTo>
                    <a:pt x="6" y="123"/>
                    <a:pt x="1" y="132"/>
                    <a:pt x="4" y="133"/>
                  </a:cubicBezTo>
                  <a:cubicBezTo>
                    <a:pt x="38" y="148"/>
                    <a:pt x="65" y="113"/>
                    <a:pt x="97" y="109"/>
                  </a:cubicBezTo>
                  <a:cubicBezTo>
                    <a:pt x="98" y="104"/>
                    <a:pt x="100" y="100"/>
                    <a:pt x="100" y="94"/>
                  </a:cubicBezTo>
                  <a:cubicBezTo>
                    <a:pt x="109" y="85"/>
                    <a:pt x="131" y="46"/>
                    <a:pt x="125" y="22"/>
                  </a:cubicBezTo>
                  <a:cubicBezTo>
                    <a:pt x="123" y="12"/>
                    <a:pt x="109" y="0"/>
                    <a:pt x="101" y="15"/>
                  </a:cubicBezTo>
                  <a:cubicBezTo>
                    <a:pt x="97" y="9"/>
                    <a:pt x="107" y="4"/>
                    <a:pt x="114" y="5"/>
                  </a:cubicBezTo>
                  <a:cubicBezTo>
                    <a:pt x="125" y="6"/>
                    <a:pt x="131" y="18"/>
                    <a:pt x="132" y="30"/>
                  </a:cubicBezTo>
                  <a:cubicBezTo>
                    <a:pt x="135" y="56"/>
                    <a:pt x="111" y="90"/>
                    <a:pt x="107" y="106"/>
                  </a:cubicBezTo>
                  <a:cubicBezTo>
                    <a:pt x="133" y="105"/>
                    <a:pt x="126" y="153"/>
                    <a:pt x="100" y="137"/>
                  </a:cubicBezTo>
                  <a:cubicBezTo>
                    <a:pt x="97" y="130"/>
                    <a:pt x="98" y="120"/>
                    <a:pt x="95" y="113"/>
                  </a:cubicBezTo>
                  <a:cubicBezTo>
                    <a:pt x="78" y="113"/>
                    <a:pt x="63" y="127"/>
                    <a:pt x="47" y="133"/>
                  </a:cubicBezTo>
                  <a:close/>
                  <a:moveTo>
                    <a:pt x="102" y="107"/>
                  </a:moveTo>
                  <a:cubicBezTo>
                    <a:pt x="112" y="84"/>
                    <a:pt x="130" y="63"/>
                    <a:pt x="128" y="36"/>
                  </a:cubicBezTo>
                  <a:cubicBezTo>
                    <a:pt x="126" y="65"/>
                    <a:pt x="105" y="83"/>
                    <a:pt x="102" y="107"/>
                  </a:cubicBezTo>
                  <a:close/>
                  <a:moveTo>
                    <a:pt x="114" y="110"/>
                  </a:moveTo>
                  <a:cubicBezTo>
                    <a:pt x="117" y="118"/>
                    <a:pt x="121" y="121"/>
                    <a:pt x="118" y="128"/>
                  </a:cubicBezTo>
                  <a:cubicBezTo>
                    <a:pt x="128" y="125"/>
                    <a:pt x="119" y="112"/>
                    <a:pt x="114" y="110"/>
                  </a:cubicBezTo>
                  <a:close/>
                  <a:moveTo>
                    <a:pt x="104" y="110"/>
                  </a:moveTo>
                  <a:cubicBezTo>
                    <a:pt x="100" y="114"/>
                    <a:pt x="100" y="125"/>
                    <a:pt x="102" y="131"/>
                  </a:cubicBezTo>
                  <a:cubicBezTo>
                    <a:pt x="108" y="132"/>
                    <a:pt x="110" y="135"/>
                    <a:pt x="115" y="133"/>
                  </a:cubicBezTo>
                  <a:cubicBezTo>
                    <a:pt x="120" y="121"/>
                    <a:pt x="114" y="111"/>
                    <a:pt x="104" y="11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64" name="Полилиния 52"/>
            <p:cNvSpPr>
              <a:spLocks noEditPoints="1"/>
            </p:cNvSpPr>
            <p:nvPr/>
          </p:nvSpPr>
          <p:spPr bwMode="auto">
            <a:xfrm>
              <a:off x="4202113" y="5762625"/>
              <a:ext cx="306388" cy="311150"/>
            </a:xfrm>
            <a:custGeom>
              <a:avLst/>
              <a:gdLst>
                <a:gd name="T0" fmla="*/ 0 w 136"/>
                <a:gd name="T1" fmla="*/ 120 h 138"/>
                <a:gd name="T2" fmla="*/ 4 w 136"/>
                <a:gd name="T3" fmla="*/ 120 h 138"/>
                <a:gd name="T4" fmla="*/ 23 w 136"/>
                <a:gd name="T5" fmla="*/ 132 h 138"/>
                <a:gd name="T6" fmla="*/ 97 w 136"/>
                <a:gd name="T7" fmla="*/ 104 h 138"/>
                <a:gd name="T8" fmla="*/ 100 w 136"/>
                <a:gd name="T9" fmla="*/ 90 h 138"/>
                <a:gd name="T10" fmla="*/ 103 w 136"/>
                <a:gd name="T11" fmla="*/ 11 h 138"/>
                <a:gd name="T12" fmla="*/ 101 w 136"/>
                <a:gd name="T13" fmla="*/ 6 h 138"/>
                <a:gd name="T14" fmla="*/ 134 w 136"/>
                <a:gd name="T15" fmla="*/ 26 h 138"/>
                <a:gd name="T16" fmla="*/ 125 w 136"/>
                <a:gd name="T17" fmla="*/ 119 h 138"/>
                <a:gd name="T18" fmla="*/ 100 w 136"/>
                <a:gd name="T19" fmla="*/ 133 h 138"/>
                <a:gd name="T20" fmla="*/ 96 w 136"/>
                <a:gd name="T21" fmla="*/ 110 h 138"/>
                <a:gd name="T22" fmla="*/ 87 w 136"/>
                <a:gd name="T23" fmla="*/ 115 h 138"/>
                <a:gd name="T24" fmla="*/ 5 w 136"/>
                <a:gd name="T25" fmla="*/ 129 h 138"/>
                <a:gd name="T26" fmla="*/ 48 w 136"/>
                <a:gd name="T27" fmla="*/ 134 h 138"/>
                <a:gd name="T28" fmla="*/ 48 w 136"/>
                <a:gd name="T29" fmla="*/ 129 h 138"/>
                <a:gd name="T30" fmla="*/ 65 w 136"/>
                <a:gd name="T31" fmla="*/ 120 h 138"/>
                <a:gd name="T32" fmla="*/ 97 w 136"/>
                <a:gd name="T33" fmla="*/ 108 h 138"/>
                <a:gd name="T34" fmla="*/ 97 w 136"/>
                <a:gd name="T35" fmla="*/ 109 h 138"/>
                <a:gd name="T36" fmla="*/ 111 w 136"/>
                <a:gd name="T37" fmla="*/ 135 h 138"/>
                <a:gd name="T38" fmla="*/ 118 w 136"/>
                <a:gd name="T39" fmla="*/ 125 h 138"/>
                <a:gd name="T40" fmla="*/ 117 w 136"/>
                <a:gd name="T41" fmla="*/ 129 h 138"/>
                <a:gd name="T42" fmla="*/ 108 w 136"/>
                <a:gd name="T43" fmla="*/ 129 h 138"/>
                <a:gd name="T44" fmla="*/ 103 w 136"/>
                <a:gd name="T45" fmla="*/ 128 h 138"/>
                <a:gd name="T46" fmla="*/ 105 w 136"/>
                <a:gd name="T47" fmla="*/ 105 h 138"/>
                <a:gd name="T48" fmla="*/ 118 w 136"/>
                <a:gd name="T49" fmla="*/ 124 h 138"/>
                <a:gd name="T50" fmla="*/ 114 w 136"/>
                <a:gd name="T51" fmla="*/ 105 h 138"/>
                <a:gd name="T52" fmla="*/ 108 w 136"/>
                <a:gd name="T53" fmla="*/ 102 h 138"/>
                <a:gd name="T54" fmla="*/ 115 w 136"/>
                <a:gd name="T55" fmla="*/ 82 h 138"/>
                <a:gd name="T56" fmla="*/ 102 w 136"/>
                <a:gd name="T57" fmla="*/ 7 h 138"/>
                <a:gd name="T58" fmla="*/ 127 w 136"/>
                <a:gd name="T59" fmla="*/ 18 h 138"/>
                <a:gd name="T60" fmla="*/ 98 w 136"/>
                <a:gd name="T61" fmla="*/ 105 h 138"/>
                <a:gd name="T62" fmla="*/ 23 w 136"/>
                <a:gd name="T63" fmla="*/ 133 h 138"/>
                <a:gd name="T64" fmla="*/ 104 w 136"/>
                <a:gd name="T65" fmla="*/ 127 h 138"/>
                <a:gd name="T66" fmla="*/ 115 w 136"/>
                <a:gd name="T67" fmla="*/ 113 h 138"/>
                <a:gd name="T68" fmla="*/ 89 w 136"/>
                <a:gd name="T69" fmla="*/ 110 h 138"/>
                <a:gd name="T70" fmla="*/ 74 w 136"/>
                <a:gd name="T71" fmla="*/ 118 h 138"/>
                <a:gd name="T72" fmla="*/ 4 w 136"/>
                <a:gd name="T73" fmla="*/ 127 h 138"/>
                <a:gd name="T74" fmla="*/ 2 w 136"/>
                <a:gd name="T75" fmla="*/ 121 h 138"/>
                <a:gd name="T76" fmla="*/ 120 w 136"/>
                <a:gd name="T77" fmla="*/ 123 h 138"/>
                <a:gd name="T78" fmla="*/ 102 w 136"/>
                <a:gd name="T79" fmla="*/ 108 h 138"/>
                <a:gd name="T80" fmla="*/ 128 w 136"/>
                <a:gd name="T81" fmla="*/ 32 h 138"/>
                <a:gd name="T82" fmla="*/ 104 w 136"/>
                <a:gd name="T83" fmla="*/ 103 h 138"/>
                <a:gd name="T84" fmla="*/ 116 w 136"/>
                <a:gd name="T85" fmla="*/ 72 h 138"/>
                <a:gd name="T86" fmla="*/ 128 w 136"/>
                <a:gd name="T87" fmla="*/ 44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36" h="138">
                  <a:moveTo>
                    <a:pt x="26" y="138"/>
                  </a:moveTo>
                  <a:cubicBezTo>
                    <a:pt x="16" y="138"/>
                    <a:pt x="9" y="136"/>
                    <a:pt x="5" y="131"/>
                  </a:cubicBezTo>
                  <a:cubicBezTo>
                    <a:pt x="2" y="129"/>
                    <a:pt x="0" y="125"/>
                    <a:pt x="0" y="120"/>
                  </a:cubicBezTo>
                  <a:cubicBezTo>
                    <a:pt x="0" y="120"/>
                    <a:pt x="0" y="120"/>
                    <a:pt x="0" y="120"/>
                  </a:cubicBezTo>
                  <a:cubicBezTo>
                    <a:pt x="1" y="119"/>
                    <a:pt x="1" y="119"/>
                    <a:pt x="1" y="119"/>
                  </a:cubicBezTo>
                  <a:cubicBezTo>
                    <a:pt x="2" y="119"/>
                    <a:pt x="3" y="119"/>
                    <a:pt x="4" y="120"/>
                  </a:cubicBezTo>
                  <a:cubicBezTo>
                    <a:pt x="5" y="121"/>
                    <a:pt x="5" y="123"/>
                    <a:pt x="5" y="124"/>
                  </a:cubicBezTo>
                  <a:cubicBezTo>
                    <a:pt x="5" y="126"/>
                    <a:pt x="5" y="128"/>
                    <a:pt x="6" y="128"/>
                  </a:cubicBezTo>
                  <a:cubicBezTo>
                    <a:pt x="11" y="131"/>
                    <a:pt x="17" y="132"/>
                    <a:pt x="23" y="132"/>
                  </a:cubicBezTo>
                  <a:cubicBezTo>
                    <a:pt x="37" y="132"/>
                    <a:pt x="49" y="125"/>
                    <a:pt x="63" y="118"/>
                  </a:cubicBezTo>
                  <a:cubicBezTo>
                    <a:pt x="74" y="112"/>
                    <a:pt x="85" y="106"/>
                    <a:pt x="97" y="104"/>
                  </a:cubicBezTo>
                  <a:cubicBezTo>
                    <a:pt x="97" y="104"/>
                    <a:pt x="97" y="104"/>
                    <a:pt x="97" y="104"/>
                  </a:cubicBezTo>
                  <a:cubicBezTo>
                    <a:pt x="99" y="100"/>
                    <a:pt x="100" y="96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9" y="81"/>
                    <a:pt x="132" y="42"/>
                    <a:pt x="125" y="18"/>
                  </a:cubicBezTo>
                  <a:cubicBezTo>
                    <a:pt x="124" y="12"/>
                    <a:pt x="117" y="4"/>
                    <a:pt x="111" y="4"/>
                  </a:cubicBezTo>
                  <a:cubicBezTo>
                    <a:pt x="108" y="4"/>
                    <a:pt x="105" y="7"/>
                    <a:pt x="103" y="11"/>
                  </a:cubicBezTo>
                  <a:cubicBezTo>
                    <a:pt x="102" y="12"/>
                    <a:pt x="102" y="12"/>
                    <a:pt x="102" y="12"/>
                  </a:cubicBezTo>
                  <a:cubicBezTo>
                    <a:pt x="101" y="11"/>
                    <a:pt x="101" y="11"/>
                    <a:pt x="101" y="11"/>
                  </a:cubicBezTo>
                  <a:cubicBezTo>
                    <a:pt x="100" y="9"/>
                    <a:pt x="100" y="8"/>
                    <a:pt x="101" y="6"/>
                  </a:cubicBezTo>
                  <a:cubicBezTo>
                    <a:pt x="103" y="2"/>
                    <a:pt x="109" y="0"/>
                    <a:pt x="114" y="0"/>
                  </a:cubicBezTo>
                  <a:cubicBezTo>
                    <a:pt x="114" y="0"/>
                    <a:pt x="114" y="0"/>
                    <a:pt x="115" y="0"/>
                  </a:cubicBezTo>
                  <a:cubicBezTo>
                    <a:pt x="127" y="1"/>
                    <a:pt x="133" y="14"/>
                    <a:pt x="134" y="26"/>
                  </a:cubicBezTo>
                  <a:cubicBezTo>
                    <a:pt x="136" y="44"/>
                    <a:pt x="125" y="66"/>
                    <a:pt x="117" y="83"/>
                  </a:cubicBezTo>
                  <a:cubicBezTo>
                    <a:pt x="113" y="90"/>
                    <a:pt x="110" y="96"/>
                    <a:pt x="109" y="101"/>
                  </a:cubicBezTo>
                  <a:cubicBezTo>
                    <a:pt x="120" y="101"/>
                    <a:pt x="125" y="110"/>
                    <a:pt x="125" y="119"/>
                  </a:cubicBezTo>
                  <a:cubicBezTo>
                    <a:pt x="125" y="128"/>
                    <a:pt x="120" y="137"/>
                    <a:pt x="111" y="137"/>
                  </a:cubicBezTo>
                  <a:cubicBezTo>
                    <a:pt x="107" y="137"/>
                    <a:pt x="104" y="136"/>
                    <a:pt x="100" y="134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98" y="130"/>
                    <a:pt x="98" y="125"/>
                    <a:pt x="97" y="120"/>
                  </a:cubicBezTo>
                  <a:cubicBezTo>
                    <a:pt x="97" y="116"/>
                    <a:pt x="97" y="113"/>
                    <a:pt x="96" y="110"/>
                  </a:cubicBezTo>
                  <a:cubicBezTo>
                    <a:pt x="95" y="110"/>
                    <a:pt x="95" y="110"/>
                    <a:pt x="94" y="110"/>
                  </a:cubicBezTo>
                  <a:cubicBezTo>
                    <a:pt x="92" y="111"/>
                    <a:pt x="92" y="111"/>
                    <a:pt x="92" y="111"/>
                  </a:cubicBezTo>
                  <a:cubicBezTo>
                    <a:pt x="91" y="112"/>
                    <a:pt x="89" y="113"/>
                    <a:pt x="87" y="115"/>
                  </a:cubicBezTo>
                  <a:cubicBezTo>
                    <a:pt x="77" y="121"/>
                    <a:pt x="61" y="132"/>
                    <a:pt x="48" y="135"/>
                  </a:cubicBezTo>
                  <a:cubicBezTo>
                    <a:pt x="41" y="137"/>
                    <a:pt x="33" y="138"/>
                    <a:pt x="26" y="138"/>
                  </a:cubicBezTo>
                  <a:close/>
                  <a:moveTo>
                    <a:pt x="5" y="129"/>
                  </a:moveTo>
                  <a:cubicBezTo>
                    <a:pt x="5" y="130"/>
                    <a:pt x="5" y="130"/>
                    <a:pt x="6" y="130"/>
                  </a:cubicBezTo>
                  <a:cubicBezTo>
                    <a:pt x="10" y="134"/>
                    <a:pt x="17" y="137"/>
                    <a:pt x="26" y="137"/>
                  </a:cubicBezTo>
                  <a:cubicBezTo>
                    <a:pt x="33" y="137"/>
                    <a:pt x="41" y="135"/>
                    <a:pt x="48" y="134"/>
                  </a:cubicBezTo>
                  <a:cubicBezTo>
                    <a:pt x="61" y="130"/>
                    <a:pt x="76" y="120"/>
                    <a:pt x="86" y="114"/>
                  </a:cubicBezTo>
                  <a:cubicBezTo>
                    <a:pt x="82" y="115"/>
                    <a:pt x="78" y="117"/>
                    <a:pt x="75" y="119"/>
                  </a:cubicBezTo>
                  <a:cubicBezTo>
                    <a:pt x="66" y="124"/>
                    <a:pt x="57" y="129"/>
                    <a:pt x="48" y="129"/>
                  </a:cubicBezTo>
                  <a:cubicBezTo>
                    <a:pt x="44" y="129"/>
                    <a:pt x="44" y="129"/>
                    <a:pt x="44" y="129"/>
                  </a:cubicBezTo>
                  <a:cubicBezTo>
                    <a:pt x="48" y="128"/>
                    <a:pt x="48" y="128"/>
                    <a:pt x="48" y="128"/>
                  </a:cubicBezTo>
                  <a:cubicBezTo>
                    <a:pt x="54" y="126"/>
                    <a:pt x="59" y="123"/>
                    <a:pt x="65" y="120"/>
                  </a:cubicBezTo>
                  <a:cubicBezTo>
                    <a:pt x="75" y="114"/>
                    <a:pt x="85" y="108"/>
                    <a:pt x="96" y="108"/>
                  </a:cubicBezTo>
                  <a:cubicBezTo>
                    <a:pt x="96" y="108"/>
                    <a:pt x="96" y="108"/>
                    <a:pt x="96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9"/>
                    <a:pt x="97" y="109"/>
                    <a:pt x="97" y="109"/>
                  </a:cubicBezTo>
                  <a:cubicBezTo>
                    <a:pt x="98" y="112"/>
                    <a:pt x="99" y="116"/>
                    <a:pt x="99" y="120"/>
                  </a:cubicBezTo>
                  <a:cubicBezTo>
                    <a:pt x="99" y="124"/>
                    <a:pt x="100" y="129"/>
                    <a:pt x="101" y="132"/>
                  </a:cubicBezTo>
                  <a:cubicBezTo>
                    <a:pt x="104" y="134"/>
                    <a:pt x="108" y="135"/>
                    <a:pt x="111" y="135"/>
                  </a:cubicBezTo>
                  <a:cubicBezTo>
                    <a:pt x="118" y="135"/>
                    <a:pt x="122" y="129"/>
                    <a:pt x="123" y="123"/>
                  </a:cubicBezTo>
                  <a:cubicBezTo>
                    <a:pt x="122" y="124"/>
                    <a:pt x="121" y="125"/>
                    <a:pt x="119" y="125"/>
                  </a:cubicBezTo>
                  <a:cubicBezTo>
                    <a:pt x="118" y="125"/>
                    <a:pt x="118" y="125"/>
                    <a:pt x="118" y="125"/>
                  </a:cubicBezTo>
                  <a:cubicBezTo>
                    <a:pt x="118" y="127"/>
                    <a:pt x="117" y="128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5" y="130"/>
                    <a:pt x="114" y="130"/>
                    <a:pt x="113" y="130"/>
                  </a:cubicBezTo>
                  <a:cubicBezTo>
                    <a:pt x="113" y="130"/>
                    <a:pt x="113" y="130"/>
                    <a:pt x="113" y="130"/>
                  </a:cubicBezTo>
                  <a:cubicBezTo>
                    <a:pt x="111" y="130"/>
                    <a:pt x="109" y="130"/>
                    <a:pt x="108" y="129"/>
                  </a:cubicBezTo>
                  <a:cubicBezTo>
                    <a:pt x="106" y="129"/>
                    <a:pt x="105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0" y="122"/>
                    <a:pt x="100" y="110"/>
                    <a:pt x="104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10" y="106"/>
                    <a:pt x="114" y="108"/>
                    <a:pt x="116" y="112"/>
                  </a:cubicBezTo>
                  <a:cubicBezTo>
                    <a:pt x="118" y="116"/>
                    <a:pt x="119" y="120"/>
                    <a:pt x="118" y="124"/>
                  </a:cubicBezTo>
                  <a:cubicBezTo>
                    <a:pt x="118" y="124"/>
                    <a:pt x="118" y="124"/>
                    <a:pt x="118" y="124"/>
                  </a:cubicBezTo>
                  <a:cubicBezTo>
                    <a:pt x="121" y="119"/>
                    <a:pt x="119" y="116"/>
                    <a:pt x="117" y="112"/>
                  </a:cubicBezTo>
                  <a:cubicBezTo>
                    <a:pt x="116" y="110"/>
                    <a:pt x="115" y="109"/>
                    <a:pt x="114" y="106"/>
                  </a:cubicBezTo>
                  <a:cubicBezTo>
                    <a:pt x="114" y="105"/>
                    <a:pt x="114" y="105"/>
                    <a:pt x="114" y="105"/>
                  </a:cubicBezTo>
                  <a:cubicBezTo>
                    <a:pt x="115" y="105"/>
                    <a:pt x="115" y="105"/>
                    <a:pt x="115" y="105"/>
                  </a:cubicBezTo>
                  <a:cubicBezTo>
                    <a:pt x="117" y="106"/>
                    <a:pt x="121" y="109"/>
                    <a:pt x="123" y="113"/>
                  </a:cubicBezTo>
                  <a:cubicBezTo>
                    <a:pt x="121" y="107"/>
                    <a:pt x="116" y="102"/>
                    <a:pt x="108" y="102"/>
                  </a:cubicBezTo>
                  <a:cubicBezTo>
                    <a:pt x="107" y="102"/>
                    <a:pt x="107" y="102"/>
                    <a:pt x="107" y="102"/>
                  </a:cubicBezTo>
                  <a:cubicBezTo>
                    <a:pt x="107" y="101"/>
                    <a:pt x="107" y="101"/>
                    <a:pt x="107" y="101"/>
                  </a:cubicBezTo>
                  <a:cubicBezTo>
                    <a:pt x="108" y="97"/>
                    <a:pt x="112" y="90"/>
                    <a:pt x="115" y="82"/>
                  </a:cubicBezTo>
                  <a:cubicBezTo>
                    <a:pt x="124" y="65"/>
                    <a:pt x="134" y="44"/>
                    <a:pt x="133" y="26"/>
                  </a:cubicBezTo>
                  <a:cubicBezTo>
                    <a:pt x="131" y="15"/>
                    <a:pt x="126" y="3"/>
                    <a:pt x="115" y="2"/>
                  </a:cubicBezTo>
                  <a:cubicBezTo>
                    <a:pt x="110" y="1"/>
                    <a:pt x="104" y="4"/>
                    <a:pt x="102" y="7"/>
                  </a:cubicBezTo>
                  <a:cubicBezTo>
                    <a:pt x="102" y="7"/>
                    <a:pt x="102" y="8"/>
                    <a:pt x="102" y="9"/>
                  </a:cubicBezTo>
                  <a:cubicBezTo>
                    <a:pt x="105" y="4"/>
                    <a:pt x="109" y="3"/>
                    <a:pt x="111" y="3"/>
                  </a:cubicBezTo>
                  <a:cubicBezTo>
                    <a:pt x="118" y="3"/>
                    <a:pt x="125" y="11"/>
                    <a:pt x="127" y="18"/>
                  </a:cubicBezTo>
                  <a:cubicBezTo>
                    <a:pt x="133" y="42"/>
                    <a:pt x="110" y="81"/>
                    <a:pt x="101" y="91"/>
                  </a:cubicBezTo>
                  <a:cubicBezTo>
                    <a:pt x="102" y="96"/>
                    <a:pt x="100" y="100"/>
                    <a:pt x="99" y="104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86" y="107"/>
                    <a:pt x="75" y="113"/>
                    <a:pt x="64" y="119"/>
                  </a:cubicBezTo>
                  <a:cubicBezTo>
                    <a:pt x="51" y="126"/>
                    <a:pt x="37" y="133"/>
                    <a:pt x="23" y="133"/>
                  </a:cubicBezTo>
                  <a:cubicBezTo>
                    <a:pt x="17" y="133"/>
                    <a:pt x="11" y="132"/>
                    <a:pt x="5" y="129"/>
                  </a:cubicBezTo>
                  <a:cubicBezTo>
                    <a:pt x="5" y="129"/>
                    <a:pt x="5" y="129"/>
                    <a:pt x="5" y="129"/>
                  </a:cubicBezTo>
                  <a:close/>
                  <a:moveTo>
                    <a:pt x="104" y="127"/>
                  </a:moveTo>
                  <a:cubicBezTo>
                    <a:pt x="106" y="127"/>
                    <a:pt x="107" y="127"/>
                    <a:pt x="108" y="128"/>
                  </a:cubicBezTo>
                  <a:cubicBezTo>
                    <a:pt x="111" y="129"/>
                    <a:pt x="113" y="129"/>
                    <a:pt x="116" y="128"/>
                  </a:cubicBezTo>
                  <a:cubicBezTo>
                    <a:pt x="118" y="123"/>
                    <a:pt x="118" y="117"/>
                    <a:pt x="115" y="113"/>
                  </a:cubicBezTo>
                  <a:cubicBezTo>
                    <a:pt x="113" y="110"/>
                    <a:pt x="109" y="107"/>
                    <a:pt x="105" y="107"/>
                  </a:cubicBezTo>
                  <a:cubicBezTo>
                    <a:pt x="102" y="111"/>
                    <a:pt x="102" y="121"/>
                    <a:pt x="104" y="127"/>
                  </a:cubicBezTo>
                  <a:close/>
                  <a:moveTo>
                    <a:pt x="89" y="110"/>
                  </a:moveTo>
                  <a:cubicBezTo>
                    <a:pt x="81" y="112"/>
                    <a:pt x="73" y="117"/>
                    <a:pt x="65" y="121"/>
                  </a:cubicBezTo>
                  <a:cubicBezTo>
                    <a:pt x="61" y="123"/>
                    <a:pt x="57" y="125"/>
                    <a:pt x="53" y="127"/>
                  </a:cubicBezTo>
                  <a:cubicBezTo>
                    <a:pt x="60" y="126"/>
                    <a:pt x="67" y="122"/>
                    <a:pt x="74" y="118"/>
                  </a:cubicBezTo>
                  <a:cubicBezTo>
                    <a:pt x="79" y="115"/>
                    <a:pt x="84" y="112"/>
                    <a:pt x="89" y="110"/>
                  </a:cubicBezTo>
                  <a:close/>
                  <a:moveTo>
                    <a:pt x="2" y="121"/>
                  </a:moveTo>
                  <a:cubicBezTo>
                    <a:pt x="2" y="123"/>
                    <a:pt x="3" y="125"/>
                    <a:pt x="4" y="127"/>
                  </a:cubicBezTo>
                  <a:cubicBezTo>
                    <a:pt x="3" y="127"/>
                    <a:pt x="3" y="125"/>
                    <a:pt x="3" y="124"/>
                  </a:cubicBezTo>
                  <a:cubicBezTo>
                    <a:pt x="3" y="123"/>
                    <a:pt x="4" y="122"/>
                    <a:pt x="3" y="121"/>
                  </a:cubicBezTo>
                  <a:cubicBezTo>
                    <a:pt x="3" y="121"/>
                    <a:pt x="3" y="121"/>
                    <a:pt x="2" y="121"/>
                  </a:cubicBezTo>
                  <a:close/>
                  <a:moveTo>
                    <a:pt x="116" y="108"/>
                  </a:moveTo>
                  <a:cubicBezTo>
                    <a:pt x="117" y="109"/>
                    <a:pt x="118" y="110"/>
                    <a:pt x="118" y="111"/>
                  </a:cubicBezTo>
                  <a:cubicBezTo>
                    <a:pt x="120" y="115"/>
                    <a:pt x="122" y="118"/>
                    <a:pt x="120" y="123"/>
                  </a:cubicBezTo>
                  <a:cubicBezTo>
                    <a:pt x="122" y="122"/>
                    <a:pt x="123" y="121"/>
                    <a:pt x="123" y="119"/>
                  </a:cubicBezTo>
                  <a:cubicBezTo>
                    <a:pt x="123" y="115"/>
                    <a:pt x="119" y="110"/>
                    <a:pt x="116" y="108"/>
                  </a:cubicBezTo>
                  <a:close/>
                  <a:moveTo>
                    <a:pt x="102" y="108"/>
                  </a:moveTo>
                  <a:cubicBezTo>
                    <a:pt x="103" y="103"/>
                    <a:pt x="103" y="103"/>
                    <a:pt x="103" y="103"/>
                  </a:cubicBezTo>
                  <a:cubicBezTo>
                    <a:pt x="104" y="92"/>
                    <a:pt x="109" y="82"/>
                    <a:pt x="114" y="72"/>
                  </a:cubicBezTo>
                  <a:cubicBezTo>
                    <a:pt x="121" y="60"/>
                    <a:pt x="127" y="47"/>
                    <a:pt x="128" y="32"/>
                  </a:cubicBezTo>
                  <a:cubicBezTo>
                    <a:pt x="130" y="32"/>
                    <a:pt x="130" y="32"/>
                    <a:pt x="130" y="32"/>
                  </a:cubicBezTo>
                  <a:cubicBezTo>
                    <a:pt x="131" y="51"/>
                    <a:pt x="122" y="68"/>
                    <a:pt x="114" y="84"/>
                  </a:cubicBezTo>
                  <a:cubicBezTo>
                    <a:pt x="110" y="90"/>
                    <a:pt x="107" y="97"/>
                    <a:pt x="104" y="103"/>
                  </a:cubicBezTo>
                  <a:lnTo>
                    <a:pt x="102" y="108"/>
                  </a:lnTo>
                  <a:close/>
                  <a:moveTo>
                    <a:pt x="128" y="44"/>
                  </a:moveTo>
                  <a:cubicBezTo>
                    <a:pt x="125" y="54"/>
                    <a:pt x="120" y="63"/>
                    <a:pt x="116" y="72"/>
                  </a:cubicBezTo>
                  <a:cubicBezTo>
                    <a:pt x="111" y="81"/>
                    <a:pt x="107" y="89"/>
                    <a:pt x="105" y="97"/>
                  </a:cubicBezTo>
                  <a:cubicBezTo>
                    <a:pt x="108" y="92"/>
                    <a:pt x="110" y="88"/>
                    <a:pt x="112" y="83"/>
                  </a:cubicBezTo>
                  <a:cubicBezTo>
                    <a:pt x="119" y="71"/>
                    <a:pt x="126" y="58"/>
                    <a:pt x="128" y="4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</p:grpSp>
      <p:grpSp>
        <p:nvGrpSpPr>
          <p:cNvPr id="65" name="Группа 64"/>
          <p:cNvGrpSpPr>
            <a:grpSpLocks noChangeAspect="1"/>
          </p:cNvGrpSpPr>
          <p:nvPr/>
        </p:nvGrpSpPr>
        <p:grpSpPr>
          <a:xfrm rot="5400000">
            <a:off x="7803905" y="1127738"/>
            <a:ext cx="4114800" cy="3381613"/>
            <a:chOff x="895350" y="3313113"/>
            <a:chExt cx="3613151" cy="2790825"/>
          </a:xfrm>
          <a:solidFill>
            <a:schemeClr val="tx1">
              <a:lumMod val="50000"/>
            </a:schemeClr>
          </a:solidFill>
        </p:grpSpPr>
        <p:sp>
          <p:nvSpPr>
            <p:cNvPr id="66" name="Полилиния 41"/>
            <p:cNvSpPr>
              <a:spLocks/>
            </p:cNvSpPr>
            <p:nvPr/>
          </p:nvSpPr>
          <p:spPr bwMode="auto">
            <a:xfrm>
              <a:off x="963613" y="3725863"/>
              <a:ext cx="11113" cy="1952625"/>
            </a:xfrm>
            <a:custGeom>
              <a:avLst/>
              <a:gdLst>
                <a:gd name="T0" fmla="*/ 3 w 5"/>
                <a:gd name="T1" fmla="*/ 0 h 868"/>
                <a:gd name="T2" fmla="*/ 4 w 5"/>
                <a:gd name="T3" fmla="*/ 217 h 868"/>
                <a:gd name="T4" fmla="*/ 3 w 5"/>
                <a:gd name="T5" fmla="*/ 326 h 868"/>
                <a:gd name="T6" fmla="*/ 4 w 5"/>
                <a:gd name="T7" fmla="*/ 434 h 868"/>
                <a:gd name="T8" fmla="*/ 4 w 5"/>
                <a:gd name="T9" fmla="*/ 651 h 868"/>
                <a:gd name="T10" fmla="*/ 4 w 5"/>
                <a:gd name="T11" fmla="*/ 760 h 868"/>
                <a:gd name="T12" fmla="*/ 3 w 5"/>
                <a:gd name="T13" fmla="*/ 868 h 868"/>
                <a:gd name="T14" fmla="*/ 2 w 5"/>
                <a:gd name="T15" fmla="*/ 868 h 868"/>
                <a:gd name="T16" fmla="*/ 1 w 5"/>
                <a:gd name="T17" fmla="*/ 760 h 868"/>
                <a:gd name="T18" fmla="*/ 0 w 5"/>
                <a:gd name="T19" fmla="*/ 651 h 868"/>
                <a:gd name="T20" fmla="*/ 1 w 5"/>
                <a:gd name="T21" fmla="*/ 434 h 868"/>
                <a:gd name="T22" fmla="*/ 2 w 5"/>
                <a:gd name="T23" fmla="*/ 326 h 868"/>
                <a:gd name="T24" fmla="*/ 1 w 5"/>
                <a:gd name="T25" fmla="*/ 217 h 868"/>
                <a:gd name="T26" fmla="*/ 2 w 5"/>
                <a:gd name="T27" fmla="*/ 0 h 868"/>
                <a:gd name="T28" fmla="*/ 3 w 5"/>
                <a:gd name="T29" fmla="*/ 0 h 8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5" h="868">
                  <a:moveTo>
                    <a:pt x="3" y="0"/>
                  </a:moveTo>
                  <a:cubicBezTo>
                    <a:pt x="4" y="73"/>
                    <a:pt x="4" y="145"/>
                    <a:pt x="4" y="217"/>
                  </a:cubicBezTo>
                  <a:cubicBezTo>
                    <a:pt x="4" y="253"/>
                    <a:pt x="3" y="290"/>
                    <a:pt x="3" y="326"/>
                  </a:cubicBezTo>
                  <a:cubicBezTo>
                    <a:pt x="3" y="362"/>
                    <a:pt x="3" y="398"/>
                    <a:pt x="4" y="434"/>
                  </a:cubicBezTo>
                  <a:cubicBezTo>
                    <a:pt x="4" y="507"/>
                    <a:pt x="5" y="579"/>
                    <a:pt x="4" y="651"/>
                  </a:cubicBezTo>
                  <a:cubicBezTo>
                    <a:pt x="5" y="687"/>
                    <a:pt x="4" y="724"/>
                    <a:pt x="4" y="760"/>
                  </a:cubicBezTo>
                  <a:cubicBezTo>
                    <a:pt x="4" y="796"/>
                    <a:pt x="3" y="832"/>
                    <a:pt x="3" y="868"/>
                  </a:cubicBezTo>
                  <a:cubicBezTo>
                    <a:pt x="2" y="868"/>
                    <a:pt x="2" y="868"/>
                    <a:pt x="2" y="868"/>
                  </a:cubicBezTo>
                  <a:cubicBezTo>
                    <a:pt x="2" y="832"/>
                    <a:pt x="1" y="796"/>
                    <a:pt x="1" y="760"/>
                  </a:cubicBezTo>
                  <a:cubicBezTo>
                    <a:pt x="1" y="724"/>
                    <a:pt x="0" y="687"/>
                    <a:pt x="0" y="651"/>
                  </a:cubicBezTo>
                  <a:cubicBezTo>
                    <a:pt x="0" y="579"/>
                    <a:pt x="1" y="507"/>
                    <a:pt x="1" y="434"/>
                  </a:cubicBezTo>
                  <a:cubicBezTo>
                    <a:pt x="2" y="398"/>
                    <a:pt x="2" y="362"/>
                    <a:pt x="2" y="326"/>
                  </a:cubicBezTo>
                  <a:cubicBezTo>
                    <a:pt x="2" y="290"/>
                    <a:pt x="1" y="253"/>
                    <a:pt x="1" y="217"/>
                  </a:cubicBezTo>
                  <a:cubicBezTo>
                    <a:pt x="0" y="145"/>
                    <a:pt x="1" y="73"/>
                    <a:pt x="2" y="0"/>
                  </a:cubicBezTo>
                  <a:lnTo>
                    <a:pt x="3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67" name="Полилиния 42"/>
            <p:cNvSpPr>
              <a:spLocks/>
            </p:cNvSpPr>
            <p:nvPr/>
          </p:nvSpPr>
          <p:spPr bwMode="auto">
            <a:xfrm>
              <a:off x="1350963" y="6038850"/>
              <a:ext cx="2736850" cy="11113"/>
            </a:xfrm>
            <a:custGeom>
              <a:avLst/>
              <a:gdLst>
                <a:gd name="T0" fmla="*/ 0 w 1216"/>
                <a:gd name="T1" fmla="*/ 2 h 5"/>
                <a:gd name="T2" fmla="*/ 304 w 1216"/>
                <a:gd name="T3" fmla="*/ 1 h 5"/>
                <a:gd name="T4" fmla="*/ 456 w 1216"/>
                <a:gd name="T5" fmla="*/ 2 h 5"/>
                <a:gd name="T6" fmla="*/ 608 w 1216"/>
                <a:gd name="T7" fmla="*/ 1 h 5"/>
                <a:gd name="T8" fmla="*/ 912 w 1216"/>
                <a:gd name="T9" fmla="*/ 0 h 5"/>
                <a:gd name="T10" fmla="*/ 1064 w 1216"/>
                <a:gd name="T11" fmla="*/ 1 h 5"/>
                <a:gd name="T12" fmla="*/ 1216 w 1216"/>
                <a:gd name="T13" fmla="*/ 2 h 5"/>
                <a:gd name="T14" fmla="*/ 1216 w 1216"/>
                <a:gd name="T15" fmla="*/ 2 h 5"/>
                <a:gd name="T16" fmla="*/ 1064 w 1216"/>
                <a:gd name="T17" fmla="*/ 4 h 5"/>
                <a:gd name="T18" fmla="*/ 912 w 1216"/>
                <a:gd name="T19" fmla="*/ 4 h 5"/>
                <a:gd name="T20" fmla="*/ 608 w 1216"/>
                <a:gd name="T21" fmla="*/ 3 h 5"/>
                <a:gd name="T22" fmla="*/ 456 w 1216"/>
                <a:gd name="T23" fmla="*/ 3 h 5"/>
                <a:gd name="T24" fmla="*/ 304 w 1216"/>
                <a:gd name="T25" fmla="*/ 4 h 5"/>
                <a:gd name="T26" fmla="*/ 0 w 1216"/>
                <a:gd name="T27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216" h="5">
                  <a:moveTo>
                    <a:pt x="0" y="2"/>
                  </a:moveTo>
                  <a:cubicBezTo>
                    <a:pt x="101" y="1"/>
                    <a:pt x="202" y="0"/>
                    <a:pt x="304" y="1"/>
                  </a:cubicBezTo>
                  <a:cubicBezTo>
                    <a:pt x="354" y="1"/>
                    <a:pt x="405" y="2"/>
                    <a:pt x="456" y="2"/>
                  </a:cubicBezTo>
                  <a:cubicBezTo>
                    <a:pt x="506" y="2"/>
                    <a:pt x="557" y="1"/>
                    <a:pt x="608" y="1"/>
                  </a:cubicBezTo>
                  <a:cubicBezTo>
                    <a:pt x="709" y="1"/>
                    <a:pt x="810" y="0"/>
                    <a:pt x="912" y="0"/>
                  </a:cubicBezTo>
                  <a:cubicBezTo>
                    <a:pt x="962" y="0"/>
                    <a:pt x="1013" y="1"/>
                    <a:pt x="1064" y="1"/>
                  </a:cubicBezTo>
                  <a:cubicBezTo>
                    <a:pt x="1114" y="1"/>
                    <a:pt x="1165" y="1"/>
                    <a:pt x="1216" y="2"/>
                  </a:cubicBezTo>
                  <a:cubicBezTo>
                    <a:pt x="1216" y="2"/>
                    <a:pt x="1216" y="2"/>
                    <a:pt x="1216" y="2"/>
                  </a:cubicBezTo>
                  <a:cubicBezTo>
                    <a:pt x="1165" y="3"/>
                    <a:pt x="1114" y="3"/>
                    <a:pt x="1064" y="4"/>
                  </a:cubicBezTo>
                  <a:cubicBezTo>
                    <a:pt x="1013" y="4"/>
                    <a:pt x="962" y="4"/>
                    <a:pt x="912" y="4"/>
                  </a:cubicBezTo>
                  <a:cubicBezTo>
                    <a:pt x="810" y="5"/>
                    <a:pt x="709" y="4"/>
                    <a:pt x="608" y="3"/>
                  </a:cubicBezTo>
                  <a:cubicBezTo>
                    <a:pt x="557" y="3"/>
                    <a:pt x="506" y="3"/>
                    <a:pt x="456" y="3"/>
                  </a:cubicBezTo>
                  <a:cubicBezTo>
                    <a:pt x="405" y="3"/>
                    <a:pt x="354" y="4"/>
                    <a:pt x="304" y="4"/>
                  </a:cubicBezTo>
                  <a:cubicBezTo>
                    <a:pt x="202" y="4"/>
                    <a:pt x="101" y="4"/>
                    <a:pt x="0" y="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68" name="Полилиния 43"/>
            <p:cNvSpPr>
              <a:spLocks/>
            </p:cNvSpPr>
            <p:nvPr/>
          </p:nvSpPr>
          <p:spPr bwMode="auto">
            <a:xfrm>
              <a:off x="1330325" y="3378200"/>
              <a:ext cx="2743200" cy="11113"/>
            </a:xfrm>
            <a:custGeom>
              <a:avLst/>
              <a:gdLst>
                <a:gd name="T0" fmla="*/ 0 w 1219"/>
                <a:gd name="T1" fmla="*/ 2 h 5"/>
                <a:gd name="T2" fmla="*/ 304 w 1219"/>
                <a:gd name="T3" fmla="*/ 1 h 5"/>
                <a:gd name="T4" fmla="*/ 457 w 1219"/>
                <a:gd name="T5" fmla="*/ 2 h 5"/>
                <a:gd name="T6" fmla="*/ 609 w 1219"/>
                <a:gd name="T7" fmla="*/ 1 h 5"/>
                <a:gd name="T8" fmla="*/ 914 w 1219"/>
                <a:gd name="T9" fmla="*/ 0 h 5"/>
                <a:gd name="T10" fmla="*/ 1067 w 1219"/>
                <a:gd name="T11" fmla="*/ 1 h 5"/>
                <a:gd name="T12" fmla="*/ 1219 w 1219"/>
                <a:gd name="T13" fmla="*/ 2 h 5"/>
                <a:gd name="T14" fmla="*/ 1219 w 1219"/>
                <a:gd name="T15" fmla="*/ 3 h 5"/>
                <a:gd name="T16" fmla="*/ 1067 w 1219"/>
                <a:gd name="T17" fmla="*/ 4 h 5"/>
                <a:gd name="T18" fmla="*/ 914 w 1219"/>
                <a:gd name="T19" fmla="*/ 4 h 5"/>
                <a:gd name="T20" fmla="*/ 609 w 1219"/>
                <a:gd name="T21" fmla="*/ 3 h 5"/>
                <a:gd name="T22" fmla="*/ 457 w 1219"/>
                <a:gd name="T23" fmla="*/ 3 h 5"/>
                <a:gd name="T24" fmla="*/ 304 w 1219"/>
                <a:gd name="T25" fmla="*/ 4 h 5"/>
                <a:gd name="T26" fmla="*/ 0 w 1219"/>
                <a:gd name="T27" fmla="*/ 3 h 5"/>
                <a:gd name="T28" fmla="*/ 0 w 1219"/>
                <a:gd name="T29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219" h="5">
                  <a:moveTo>
                    <a:pt x="0" y="2"/>
                  </a:moveTo>
                  <a:cubicBezTo>
                    <a:pt x="101" y="1"/>
                    <a:pt x="203" y="0"/>
                    <a:pt x="304" y="1"/>
                  </a:cubicBezTo>
                  <a:cubicBezTo>
                    <a:pt x="355" y="1"/>
                    <a:pt x="406" y="2"/>
                    <a:pt x="457" y="2"/>
                  </a:cubicBezTo>
                  <a:cubicBezTo>
                    <a:pt x="508" y="2"/>
                    <a:pt x="559" y="1"/>
                    <a:pt x="609" y="1"/>
                  </a:cubicBezTo>
                  <a:cubicBezTo>
                    <a:pt x="711" y="1"/>
                    <a:pt x="813" y="0"/>
                    <a:pt x="914" y="0"/>
                  </a:cubicBezTo>
                  <a:cubicBezTo>
                    <a:pt x="965" y="0"/>
                    <a:pt x="1016" y="1"/>
                    <a:pt x="1067" y="1"/>
                  </a:cubicBezTo>
                  <a:cubicBezTo>
                    <a:pt x="1117" y="1"/>
                    <a:pt x="1168" y="1"/>
                    <a:pt x="1219" y="2"/>
                  </a:cubicBezTo>
                  <a:cubicBezTo>
                    <a:pt x="1219" y="3"/>
                    <a:pt x="1219" y="3"/>
                    <a:pt x="1219" y="3"/>
                  </a:cubicBezTo>
                  <a:cubicBezTo>
                    <a:pt x="1168" y="3"/>
                    <a:pt x="1117" y="4"/>
                    <a:pt x="1067" y="4"/>
                  </a:cubicBezTo>
                  <a:cubicBezTo>
                    <a:pt x="1016" y="4"/>
                    <a:pt x="965" y="4"/>
                    <a:pt x="914" y="4"/>
                  </a:cubicBezTo>
                  <a:cubicBezTo>
                    <a:pt x="813" y="5"/>
                    <a:pt x="711" y="4"/>
                    <a:pt x="609" y="3"/>
                  </a:cubicBezTo>
                  <a:cubicBezTo>
                    <a:pt x="559" y="3"/>
                    <a:pt x="508" y="3"/>
                    <a:pt x="457" y="3"/>
                  </a:cubicBezTo>
                  <a:cubicBezTo>
                    <a:pt x="406" y="3"/>
                    <a:pt x="355" y="4"/>
                    <a:pt x="304" y="4"/>
                  </a:cubicBezTo>
                  <a:cubicBezTo>
                    <a:pt x="203" y="4"/>
                    <a:pt x="101" y="4"/>
                    <a:pt x="0" y="3"/>
                  </a:cubicBezTo>
                  <a:lnTo>
                    <a:pt x="0" y="2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69" name="Полилиния 44"/>
            <p:cNvSpPr>
              <a:spLocks/>
            </p:cNvSpPr>
            <p:nvPr/>
          </p:nvSpPr>
          <p:spPr bwMode="auto">
            <a:xfrm>
              <a:off x="4443413" y="3759200"/>
              <a:ext cx="9525" cy="1919288"/>
            </a:xfrm>
            <a:custGeom>
              <a:avLst/>
              <a:gdLst>
                <a:gd name="T0" fmla="*/ 2 w 4"/>
                <a:gd name="T1" fmla="*/ 853 h 853"/>
                <a:gd name="T2" fmla="*/ 0 w 4"/>
                <a:gd name="T3" fmla="*/ 640 h 853"/>
                <a:gd name="T4" fmla="*/ 1 w 4"/>
                <a:gd name="T5" fmla="*/ 533 h 853"/>
                <a:gd name="T6" fmla="*/ 1 w 4"/>
                <a:gd name="T7" fmla="*/ 427 h 853"/>
                <a:gd name="T8" fmla="*/ 0 w 4"/>
                <a:gd name="T9" fmla="*/ 213 h 853"/>
                <a:gd name="T10" fmla="*/ 0 w 4"/>
                <a:gd name="T11" fmla="*/ 107 h 853"/>
                <a:gd name="T12" fmla="*/ 2 w 4"/>
                <a:gd name="T13" fmla="*/ 0 h 853"/>
                <a:gd name="T14" fmla="*/ 2 w 4"/>
                <a:gd name="T15" fmla="*/ 0 h 853"/>
                <a:gd name="T16" fmla="*/ 3 w 4"/>
                <a:gd name="T17" fmla="*/ 107 h 853"/>
                <a:gd name="T18" fmla="*/ 4 w 4"/>
                <a:gd name="T19" fmla="*/ 213 h 853"/>
                <a:gd name="T20" fmla="*/ 3 w 4"/>
                <a:gd name="T21" fmla="*/ 427 h 853"/>
                <a:gd name="T22" fmla="*/ 2 w 4"/>
                <a:gd name="T23" fmla="*/ 533 h 853"/>
                <a:gd name="T24" fmla="*/ 3 w 4"/>
                <a:gd name="T25" fmla="*/ 640 h 853"/>
                <a:gd name="T26" fmla="*/ 2 w 4"/>
                <a:gd name="T27" fmla="*/ 853 h 8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" h="853">
                  <a:moveTo>
                    <a:pt x="2" y="853"/>
                  </a:moveTo>
                  <a:cubicBezTo>
                    <a:pt x="0" y="782"/>
                    <a:pt x="0" y="711"/>
                    <a:pt x="0" y="640"/>
                  </a:cubicBezTo>
                  <a:cubicBezTo>
                    <a:pt x="0" y="604"/>
                    <a:pt x="1" y="569"/>
                    <a:pt x="1" y="533"/>
                  </a:cubicBezTo>
                  <a:cubicBezTo>
                    <a:pt x="1" y="498"/>
                    <a:pt x="1" y="462"/>
                    <a:pt x="1" y="427"/>
                  </a:cubicBezTo>
                  <a:cubicBezTo>
                    <a:pt x="0" y="356"/>
                    <a:pt x="0" y="284"/>
                    <a:pt x="0" y="213"/>
                  </a:cubicBezTo>
                  <a:cubicBezTo>
                    <a:pt x="0" y="178"/>
                    <a:pt x="0" y="142"/>
                    <a:pt x="0" y="107"/>
                  </a:cubicBezTo>
                  <a:cubicBezTo>
                    <a:pt x="1" y="71"/>
                    <a:pt x="1" y="36"/>
                    <a:pt x="2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3" y="36"/>
                    <a:pt x="3" y="71"/>
                    <a:pt x="3" y="107"/>
                  </a:cubicBezTo>
                  <a:cubicBezTo>
                    <a:pt x="4" y="142"/>
                    <a:pt x="4" y="178"/>
                    <a:pt x="4" y="213"/>
                  </a:cubicBezTo>
                  <a:cubicBezTo>
                    <a:pt x="4" y="284"/>
                    <a:pt x="3" y="356"/>
                    <a:pt x="3" y="427"/>
                  </a:cubicBezTo>
                  <a:cubicBezTo>
                    <a:pt x="3" y="462"/>
                    <a:pt x="2" y="498"/>
                    <a:pt x="2" y="533"/>
                  </a:cubicBezTo>
                  <a:cubicBezTo>
                    <a:pt x="3" y="569"/>
                    <a:pt x="3" y="604"/>
                    <a:pt x="3" y="640"/>
                  </a:cubicBezTo>
                  <a:cubicBezTo>
                    <a:pt x="4" y="711"/>
                    <a:pt x="3" y="782"/>
                    <a:pt x="2" y="85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70" name="Полилиния 45"/>
            <p:cNvSpPr>
              <a:spLocks noEditPoints="1"/>
            </p:cNvSpPr>
            <p:nvPr/>
          </p:nvSpPr>
          <p:spPr bwMode="auto">
            <a:xfrm>
              <a:off x="903288" y="5772150"/>
              <a:ext cx="341313" cy="331788"/>
            </a:xfrm>
            <a:custGeom>
              <a:avLst/>
              <a:gdLst>
                <a:gd name="T0" fmla="*/ 127 w 152"/>
                <a:gd name="T1" fmla="*/ 122 h 148"/>
                <a:gd name="T2" fmla="*/ 84 w 152"/>
                <a:gd name="T3" fmla="*/ 134 h 148"/>
                <a:gd name="T4" fmla="*/ 112 w 152"/>
                <a:gd name="T5" fmla="*/ 131 h 148"/>
                <a:gd name="T6" fmla="*/ 48 w 152"/>
                <a:gd name="T7" fmla="*/ 142 h 148"/>
                <a:gd name="T8" fmla="*/ 4 w 152"/>
                <a:gd name="T9" fmla="*/ 95 h 148"/>
                <a:gd name="T10" fmla="*/ 20 w 152"/>
                <a:gd name="T11" fmla="*/ 61 h 148"/>
                <a:gd name="T12" fmla="*/ 26 w 152"/>
                <a:gd name="T13" fmla="*/ 58 h 148"/>
                <a:gd name="T14" fmla="*/ 31 w 152"/>
                <a:gd name="T15" fmla="*/ 23 h 148"/>
                <a:gd name="T16" fmla="*/ 19 w 152"/>
                <a:gd name="T17" fmla="*/ 0 h 148"/>
                <a:gd name="T18" fmla="*/ 33 w 152"/>
                <a:gd name="T19" fmla="*/ 57 h 148"/>
                <a:gd name="T20" fmla="*/ 41 w 152"/>
                <a:gd name="T21" fmla="*/ 63 h 148"/>
                <a:gd name="T22" fmla="*/ 36 w 152"/>
                <a:gd name="T23" fmla="*/ 80 h 148"/>
                <a:gd name="T24" fmla="*/ 26 w 152"/>
                <a:gd name="T25" fmla="*/ 67 h 148"/>
                <a:gd name="T26" fmla="*/ 64 w 152"/>
                <a:gd name="T27" fmla="*/ 132 h 148"/>
                <a:gd name="T28" fmla="*/ 84 w 152"/>
                <a:gd name="T29" fmla="*/ 112 h 148"/>
                <a:gd name="T30" fmla="*/ 77 w 152"/>
                <a:gd name="T31" fmla="*/ 131 h 148"/>
                <a:gd name="T32" fmla="*/ 152 w 152"/>
                <a:gd name="T33" fmla="*/ 129 h 148"/>
                <a:gd name="T34" fmla="*/ 114 w 152"/>
                <a:gd name="T35" fmla="*/ 131 h 148"/>
                <a:gd name="T36" fmla="*/ 127 w 152"/>
                <a:gd name="T37" fmla="*/ 122 h 148"/>
                <a:gd name="T38" fmla="*/ 74 w 152"/>
                <a:gd name="T39" fmla="*/ 128 h 148"/>
                <a:gd name="T40" fmla="*/ 68 w 152"/>
                <a:gd name="T41" fmla="*/ 112 h 148"/>
                <a:gd name="T42" fmla="*/ 66 w 152"/>
                <a:gd name="T43" fmla="*/ 117 h 148"/>
                <a:gd name="T44" fmla="*/ 66 w 152"/>
                <a:gd name="T45" fmla="*/ 125 h 148"/>
                <a:gd name="T46" fmla="*/ 73 w 152"/>
                <a:gd name="T47" fmla="*/ 128 h 148"/>
                <a:gd name="T48" fmla="*/ 74 w 152"/>
                <a:gd name="T49" fmla="*/ 114 h 148"/>
                <a:gd name="T50" fmla="*/ 74 w 152"/>
                <a:gd name="T51" fmla="*/ 128 h 148"/>
                <a:gd name="T52" fmla="*/ 9 w 152"/>
                <a:gd name="T53" fmla="*/ 88 h 148"/>
                <a:gd name="T54" fmla="*/ 56 w 152"/>
                <a:gd name="T55" fmla="*/ 135 h 148"/>
                <a:gd name="T56" fmla="*/ 9 w 152"/>
                <a:gd name="T57" fmla="*/ 88 h 148"/>
                <a:gd name="T58" fmla="*/ 37 w 152"/>
                <a:gd name="T59" fmla="*/ 61 h 148"/>
                <a:gd name="T60" fmla="*/ 31 w 152"/>
                <a:gd name="T61" fmla="*/ 77 h 148"/>
                <a:gd name="T62" fmla="*/ 37 w 152"/>
                <a:gd name="T63" fmla="*/ 61 h 148"/>
                <a:gd name="T64" fmla="*/ 30 w 152"/>
                <a:gd name="T65" fmla="*/ 57 h 148"/>
                <a:gd name="T66" fmla="*/ 33 w 152"/>
                <a:gd name="T67" fmla="*/ 31 h 148"/>
                <a:gd name="T68" fmla="*/ 30 w 152"/>
                <a:gd name="T69" fmla="*/ 57 h 148"/>
                <a:gd name="T70" fmla="*/ 30 w 152"/>
                <a:gd name="T71" fmla="*/ 61 h 148"/>
                <a:gd name="T72" fmla="*/ 30 w 152"/>
                <a:gd name="T73" fmla="*/ 74 h 148"/>
                <a:gd name="T74" fmla="*/ 30 w 152"/>
                <a:gd name="T75" fmla="*/ 61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52" h="148">
                  <a:moveTo>
                    <a:pt x="127" y="122"/>
                  </a:moveTo>
                  <a:cubicBezTo>
                    <a:pt x="115" y="118"/>
                    <a:pt x="99" y="137"/>
                    <a:pt x="84" y="134"/>
                  </a:cubicBezTo>
                  <a:cubicBezTo>
                    <a:pt x="92" y="142"/>
                    <a:pt x="106" y="130"/>
                    <a:pt x="112" y="131"/>
                  </a:cubicBezTo>
                  <a:cubicBezTo>
                    <a:pt x="95" y="147"/>
                    <a:pt x="66" y="127"/>
                    <a:pt x="48" y="142"/>
                  </a:cubicBezTo>
                  <a:cubicBezTo>
                    <a:pt x="19" y="142"/>
                    <a:pt x="1" y="123"/>
                    <a:pt x="4" y="95"/>
                  </a:cubicBezTo>
                  <a:cubicBezTo>
                    <a:pt x="6" y="82"/>
                    <a:pt x="19" y="74"/>
                    <a:pt x="20" y="61"/>
                  </a:cubicBezTo>
                  <a:cubicBezTo>
                    <a:pt x="23" y="58"/>
                    <a:pt x="22" y="60"/>
                    <a:pt x="26" y="58"/>
                  </a:cubicBezTo>
                  <a:cubicBezTo>
                    <a:pt x="25" y="45"/>
                    <a:pt x="33" y="34"/>
                    <a:pt x="31" y="23"/>
                  </a:cubicBezTo>
                  <a:cubicBezTo>
                    <a:pt x="30" y="12"/>
                    <a:pt x="19" y="8"/>
                    <a:pt x="19" y="0"/>
                  </a:cubicBezTo>
                  <a:cubicBezTo>
                    <a:pt x="36" y="7"/>
                    <a:pt x="41" y="36"/>
                    <a:pt x="33" y="57"/>
                  </a:cubicBezTo>
                  <a:cubicBezTo>
                    <a:pt x="34" y="60"/>
                    <a:pt x="40" y="59"/>
                    <a:pt x="41" y="63"/>
                  </a:cubicBezTo>
                  <a:cubicBezTo>
                    <a:pt x="43" y="69"/>
                    <a:pt x="40" y="75"/>
                    <a:pt x="36" y="80"/>
                  </a:cubicBezTo>
                  <a:cubicBezTo>
                    <a:pt x="27" y="79"/>
                    <a:pt x="20" y="74"/>
                    <a:pt x="26" y="67"/>
                  </a:cubicBezTo>
                  <a:cubicBezTo>
                    <a:pt x="1" y="88"/>
                    <a:pt x="14" y="148"/>
                    <a:pt x="64" y="132"/>
                  </a:cubicBezTo>
                  <a:cubicBezTo>
                    <a:pt x="54" y="118"/>
                    <a:pt x="73" y="97"/>
                    <a:pt x="84" y="112"/>
                  </a:cubicBezTo>
                  <a:cubicBezTo>
                    <a:pt x="86" y="123"/>
                    <a:pt x="81" y="126"/>
                    <a:pt x="77" y="131"/>
                  </a:cubicBezTo>
                  <a:cubicBezTo>
                    <a:pt x="101" y="137"/>
                    <a:pt x="133" y="102"/>
                    <a:pt x="152" y="129"/>
                  </a:cubicBezTo>
                  <a:cubicBezTo>
                    <a:pt x="143" y="117"/>
                    <a:pt x="124" y="124"/>
                    <a:pt x="114" y="131"/>
                  </a:cubicBezTo>
                  <a:cubicBezTo>
                    <a:pt x="116" y="126"/>
                    <a:pt x="123" y="126"/>
                    <a:pt x="127" y="122"/>
                  </a:cubicBezTo>
                  <a:close/>
                  <a:moveTo>
                    <a:pt x="74" y="128"/>
                  </a:moveTo>
                  <a:cubicBezTo>
                    <a:pt x="91" y="127"/>
                    <a:pt x="78" y="98"/>
                    <a:pt x="68" y="112"/>
                  </a:cubicBezTo>
                  <a:cubicBezTo>
                    <a:pt x="75" y="112"/>
                    <a:pt x="69" y="117"/>
                    <a:pt x="66" y="117"/>
                  </a:cubicBezTo>
                  <a:cubicBezTo>
                    <a:pt x="66" y="119"/>
                    <a:pt x="66" y="122"/>
                    <a:pt x="66" y="125"/>
                  </a:cubicBezTo>
                  <a:cubicBezTo>
                    <a:pt x="68" y="126"/>
                    <a:pt x="69" y="128"/>
                    <a:pt x="73" y="128"/>
                  </a:cubicBezTo>
                  <a:cubicBezTo>
                    <a:pt x="75" y="124"/>
                    <a:pt x="80" y="117"/>
                    <a:pt x="74" y="114"/>
                  </a:cubicBezTo>
                  <a:cubicBezTo>
                    <a:pt x="84" y="115"/>
                    <a:pt x="78" y="125"/>
                    <a:pt x="74" y="128"/>
                  </a:cubicBezTo>
                  <a:close/>
                  <a:moveTo>
                    <a:pt x="9" y="88"/>
                  </a:moveTo>
                  <a:cubicBezTo>
                    <a:pt x="0" y="121"/>
                    <a:pt x="28" y="148"/>
                    <a:pt x="56" y="135"/>
                  </a:cubicBezTo>
                  <a:cubicBezTo>
                    <a:pt x="20" y="145"/>
                    <a:pt x="13" y="115"/>
                    <a:pt x="9" y="88"/>
                  </a:cubicBezTo>
                  <a:close/>
                  <a:moveTo>
                    <a:pt x="37" y="61"/>
                  </a:moveTo>
                  <a:cubicBezTo>
                    <a:pt x="38" y="69"/>
                    <a:pt x="34" y="72"/>
                    <a:pt x="31" y="77"/>
                  </a:cubicBezTo>
                  <a:cubicBezTo>
                    <a:pt x="40" y="78"/>
                    <a:pt x="42" y="66"/>
                    <a:pt x="37" y="61"/>
                  </a:cubicBezTo>
                  <a:close/>
                  <a:moveTo>
                    <a:pt x="30" y="57"/>
                  </a:moveTo>
                  <a:cubicBezTo>
                    <a:pt x="30" y="49"/>
                    <a:pt x="38" y="40"/>
                    <a:pt x="33" y="31"/>
                  </a:cubicBezTo>
                  <a:cubicBezTo>
                    <a:pt x="34" y="41"/>
                    <a:pt x="26" y="49"/>
                    <a:pt x="30" y="57"/>
                  </a:cubicBezTo>
                  <a:close/>
                  <a:moveTo>
                    <a:pt x="30" y="61"/>
                  </a:moveTo>
                  <a:cubicBezTo>
                    <a:pt x="28" y="63"/>
                    <a:pt x="27" y="72"/>
                    <a:pt x="30" y="74"/>
                  </a:cubicBezTo>
                  <a:cubicBezTo>
                    <a:pt x="33" y="70"/>
                    <a:pt x="36" y="63"/>
                    <a:pt x="30" y="6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71" name="Полилиния 46"/>
            <p:cNvSpPr>
              <a:spLocks noEditPoints="1"/>
            </p:cNvSpPr>
            <p:nvPr/>
          </p:nvSpPr>
          <p:spPr bwMode="auto">
            <a:xfrm>
              <a:off x="906463" y="5768975"/>
              <a:ext cx="341313" cy="323850"/>
            </a:xfrm>
            <a:custGeom>
              <a:avLst/>
              <a:gdLst>
                <a:gd name="T0" fmla="*/ 2 w 151"/>
                <a:gd name="T1" fmla="*/ 96 h 144"/>
                <a:gd name="T2" fmla="*/ 21 w 151"/>
                <a:gd name="T3" fmla="*/ 59 h 144"/>
                <a:gd name="T4" fmla="*/ 22 w 151"/>
                <a:gd name="T5" fmla="*/ 12 h 144"/>
                <a:gd name="T6" fmla="*/ 32 w 151"/>
                <a:gd name="T7" fmla="*/ 58 h 144"/>
                <a:gd name="T8" fmla="*/ 34 w 151"/>
                <a:gd name="T9" fmla="*/ 81 h 144"/>
                <a:gd name="T10" fmla="*/ 15 w 151"/>
                <a:gd name="T11" fmla="*/ 112 h 144"/>
                <a:gd name="T12" fmla="*/ 73 w 151"/>
                <a:gd name="T13" fmla="*/ 107 h 144"/>
                <a:gd name="T14" fmla="*/ 76 w 151"/>
                <a:gd name="T15" fmla="*/ 131 h 144"/>
                <a:gd name="T16" fmla="*/ 151 w 151"/>
                <a:gd name="T17" fmla="*/ 130 h 144"/>
                <a:gd name="T18" fmla="*/ 110 w 151"/>
                <a:gd name="T19" fmla="*/ 134 h 144"/>
                <a:gd name="T20" fmla="*/ 66 w 151"/>
                <a:gd name="T21" fmla="*/ 138 h 144"/>
                <a:gd name="T22" fmla="*/ 12 w 151"/>
                <a:gd name="T23" fmla="*/ 128 h 144"/>
                <a:gd name="T24" fmla="*/ 86 w 151"/>
                <a:gd name="T25" fmla="*/ 138 h 144"/>
                <a:gd name="T26" fmla="*/ 86 w 151"/>
                <a:gd name="T27" fmla="*/ 134 h 144"/>
                <a:gd name="T28" fmla="*/ 75 w 151"/>
                <a:gd name="T29" fmla="*/ 133 h 144"/>
                <a:gd name="T30" fmla="*/ 77 w 151"/>
                <a:gd name="T31" fmla="*/ 128 h 144"/>
                <a:gd name="T32" fmla="*/ 66 w 151"/>
                <a:gd name="T33" fmla="*/ 128 h 144"/>
                <a:gd name="T34" fmla="*/ 64 w 151"/>
                <a:gd name="T35" fmla="*/ 117 h 144"/>
                <a:gd name="T36" fmla="*/ 65 w 151"/>
                <a:gd name="T37" fmla="*/ 114 h 144"/>
                <a:gd name="T38" fmla="*/ 63 w 151"/>
                <a:gd name="T39" fmla="*/ 133 h 144"/>
                <a:gd name="T40" fmla="*/ 54 w 151"/>
                <a:gd name="T41" fmla="*/ 137 h 144"/>
                <a:gd name="T42" fmla="*/ 7 w 151"/>
                <a:gd name="T43" fmla="*/ 86 h 144"/>
                <a:gd name="T44" fmla="*/ 41 w 151"/>
                <a:gd name="T45" fmla="*/ 139 h 144"/>
                <a:gd name="T46" fmla="*/ 92 w 151"/>
                <a:gd name="T47" fmla="*/ 138 h 144"/>
                <a:gd name="T48" fmla="*/ 41 w 151"/>
                <a:gd name="T49" fmla="*/ 137 h 144"/>
                <a:gd name="T50" fmla="*/ 26 w 151"/>
                <a:gd name="T51" fmla="*/ 65 h 144"/>
                <a:gd name="T52" fmla="*/ 32 w 151"/>
                <a:gd name="T53" fmla="*/ 64 h 144"/>
                <a:gd name="T54" fmla="*/ 26 w 151"/>
                <a:gd name="T55" fmla="*/ 72 h 144"/>
                <a:gd name="T56" fmla="*/ 33 w 151"/>
                <a:gd name="T57" fmla="*/ 80 h 144"/>
                <a:gd name="T58" fmla="*/ 38 w 151"/>
                <a:gd name="T59" fmla="*/ 73 h 144"/>
                <a:gd name="T60" fmla="*/ 28 w 151"/>
                <a:gd name="T61" fmla="*/ 78 h 144"/>
                <a:gd name="T62" fmla="*/ 34 w 151"/>
                <a:gd name="T63" fmla="*/ 61 h 144"/>
                <a:gd name="T64" fmla="*/ 18 w 151"/>
                <a:gd name="T65" fmla="*/ 2 h 144"/>
                <a:gd name="T66" fmla="*/ 31 w 151"/>
                <a:gd name="T67" fmla="*/ 32 h 144"/>
                <a:gd name="T68" fmla="*/ 27 w 151"/>
                <a:gd name="T69" fmla="*/ 58 h 144"/>
                <a:gd name="T70" fmla="*/ 28 w 151"/>
                <a:gd name="T71" fmla="*/ 42 h 144"/>
                <a:gd name="T72" fmla="*/ 21 w 151"/>
                <a:gd name="T73" fmla="*/ 61 h 144"/>
                <a:gd name="T74" fmla="*/ 7 w 151"/>
                <a:gd name="T75" fmla="*/ 86 h 144"/>
                <a:gd name="T76" fmla="*/ 110 w 151"/>
                <a:gd name="T77" fmla="*/ 131 h 144"/>
                <a:gd name="T78" fmla="*/ 121 w 151"/>
                <a:gd name="T79" fmla="*/ 123 h 144"/>
                <a:gd name="T80" fmla="*/ 67 w 151"/>
                <a:gd name="T81" fmla="*/ 127 h 144"/>
                <a:gd name="T82" fmla="*/ 74 w 151"/>
                <a:gd name="T83" fmla="*/ 118 h 144"/>
                <a:gd name="T84" fmla="*/ 64 w 151"/>
                <a:gd name="T85" fmla="*/ 118 h 144"/>
                <a:gd name="T86" fmla="*/ 75 w 151"/>
                <a:gd name="T87" fmla="*/ 118 h 144"/>
                <a:gd name="T88" fmla="*/ 70 w 151"/>
                <a:gd name="T89" fmla="*/ 114 h 144"/>
                <a:gd name="T90" fmla="*/ 79 w 151"/>
                <a:gd name="T91" fmla="*/ 120 h 144"/>
                <a:gd name="T92" fmla="*/ 122 w 151"/>
                <a:gd name="T93" fmla="*/ 122 h 144"/>
                <a:gd name="T94" fmla="*/ 123 w 151"/>
                <a:gd name="T95" fmla="*/ 125 h 144"/>
                <a:gd name="T96" fmla="*/ 122 w 151"/>
                <a:gd name="T97" fmla="*/ 122 h 144"/>
                <a:gd name="T98" fmla="*/ 81 w 151"/>
                <a:gd name="T99" fmla="*/ 114 h 144"/>
                <a:gd name="T100" fmla="*/ 32 w 151"/>
                <a:gd name="T101" fmla="*/ 74 h 144"/>
                <a:gd name="T102" fmla="*/ 28 w 151"/>
                <a:gd name="T103" fmla="*/ 63 h 144"/>
                <a:gd name="T104" fmla="*/ 28 w 151"/>
                <a:gd name="T105" fmla="*/ 63 h 144"/>
                <a:gd name="T106" fmla="*/ 29 w 151"/>
                <a:gd name="T107" fmla="*/ 49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51" h="144">
                  <a:moveTo>
                    <a:pt x="47" y="144"/>
                  </a:moveTo>
                  <a:cubicBezTo>
                    <a:pt x="46" y="144"/>
                    <a:pt x="46" y="144"/>
                    <a:pt x="46" y="144"/>
                  </a:cubicBezTo>
                  <a:cubicBezTo>
                    <a:pt x="32" y="144"/>
                    <a:pt x="19" y="139"/>
                    <a:pt x="11" y="129"/>
                  </a:cubicBezTo>
                  <a:cubicBezTo>
                    <a:pt x="3" y="121"/>
                    <a:pt x="0" y="109"/>
                    <a:pt x="2" y="96"/>
                  </a:cubicBezTo>
                  <a:cubicBezTo>
                    <a:pt x="3" y="90"/>
                    <a:pt x="6" y="84"/>
                    <a:pt x="10" y="79"/>
                  </a:cubicBezTo>
                  <a:cubicBezTo>
                    <a:pt x="13" y="73"/>
                    <a:pt x="17" y="68"/>
                    <a:pt x="17" y="62"/>
                  </a:cubicBezTo>
                  <a:cubicBezTo>
                    <a:pt x="17" y="62"/>
                    <a:pt x="17" y="62"/>
                    <a:pt x="17" y="62"/>
                  </a:cubicBezTo>
                  <a:cubicBezTo>
                    <a:pt x="19" y="60"/>
                    <a:pt x="20" y="59"/>
                    <a:pt x="21" y="59"/>
                  </a:cubicBezTo>
                  <a:cubicBezTo>
                    <a:pt x="21" y="59"/>
                    <a:pt x="22" y="59"/>
                    <a:pt x="23" y="59"/>
                  </a:cubicBezTo>
                  <a:cubicBezTo>
                    <a:pt x="23" y="53"/>
                    <a:pt x="24" y="47"/>
                    <a:pt x="26" y="41"/>
                  </a:cubicBezTo>
                  <a:cubicBezTo>
                    <a:pt x="28" y="35"/>
                    <a:pt x="30" y="30"/>
                    <a:pt x="29" y="24"/>
                  </a:cubicBezTo>
                  <a:cubicBezTo>
                    <a:pt x="28" y="19"/>
                    <a:pt x="25" y="15"/>
                    <a:pt x="22" y="12"/>
                  </a:cubicBezTo>
                  <a:cubicBezTo>
                    <a:pt x="19" y="8"/>
                    <a:pt x="16" y="5"/>
                    <a:pt x="16" y="1"/>
                  </a:cubicBezTo>
                  <a:cubicBezTo>
                    <a:pt x="16" y="0"/>
                    <a:pt x="16" y="0"/>
                    <a:pt x="16" y="0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35" y="8"/>
                    <a:pt x="40" y="37"/>
                    <a:pt x="32" y="58"/>
                  </a:cubicBezTo>
                  <a:cubicBezTo>
                    <a:pt x="32" y="59"/>
                    <a:pt x="34" y="59"/>
                    <a:pt x="35" y="60"/>
                  </a:cubicBezTo>
                  <a:cubicBezTo>
                    <a:pt x="37" y="61"/>
                    <a:pt x="39" y="61"/>
                    <a:pt x="40" y="63"/>
                  </a:cubicBezTo>
                  <a:cubicBezTo>
                    <a:pt x="43" y="72"/>
                    <a:pt x="37" y="78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28" y="81"/>
                    <a:pt x="23" y="79"/>
                    <a:pt x="22" y="76"/>
                  </a:cubicBezTo>
                  <a:cubicBezTo>
                    <a:pt x="21" y="75"/>
                    <a:pt x="21" y="73"/>
                    <a:pt x="21" y="71"/>
                  </a:cubicBezTo>
                  <a:cubicBezTo>
                    <a:pt x="12" y="82"/>
                    <a:pt x="10" y="98"/>
                    <a:pt x="15" y="112"/>
                  </a:cubicBezTo>
                  <a:cubicBezTo>
                    <a:pt x="20" y="127"/>
                    <a:pt x="32" y="135"/>
                    <a:pt x="46" y="135"/>
                  </a:cubicBezTo>
                  <a:cubicBezTo>
                    <a:pt x="51" y="135"/>
                    <a:pt x="56" y="134"/>
                    <a:pt x="61" y="133"/>
                  </a:cubicBezTo>
                  <a:cubicBezTo>
                    <a:pt x="58" y="128"/>
                    <a:pt x="57" y="122"/>
                    <a:pt x="60" y="116"/>
                  </a:cubicBezTo>
                  <a:cubicBezTo>
                    <a:pt x="63" y="111"/>
                    <a:pt x="68" y="107"/>
                    <a:pt x="73" y="107"/>
                  </a:cubicBezTo>
                  <a:cubicBezTo>
                    <a:pt x="75" y="107"/>
                    <a:pt x="79" y="108"/>
                    <a:pt x="83" y="113"/>
                  </a:cubicBezTo>
                  <a:cubicBezTo>
                    <a:pt x="83" y="113"/>
                    <a:pt x="83" y="113"/>
                    <a:pt x="83" y="113"/>
                  </a:cubicBezTo>
                  <a:cubicBezTo>
                    <a:pt x="84" y="122"/>
                    <a:pt x="81" y="126"/>
                    <a:pt x="77" y="130"/>
                  </a:cubicBezTo>
                  <a:cubicBezTo>
                    <a:pt x="77" y="130"/>
                    <a:pt x="77" y="131"/>
                    <a:pt x="76" y="131"/>
                  </a:cubicBezTo>
                  <a:cubicBezTo>
                    <a:pt x="78" y="132"/>
                    <a:pt x="80" y="132"/>
                    <a:pt x="82" y="132"/>
                  </a:cubicBezTo>
                  <a:cubicBezTo>
                    <a:pt x="90" y="132"/>
                    <a:pt x="98" y="129"/>
                    <a:pt x="107" y="125"/>
                  </a:cubicBezTo>
                  <a:cubicBezTo>
                    <a:pt x="115" y="122"/>
                    <a:pt x="123" y="119"/>
                    <a:pt x="131" y="119"/>
                  </a:cubicBezTo>
                  <a:cubicBezTo>
                    <a:pt x="139" y="119"/>
                    <a:pt x="146" y="123"/>
                    <a:pt x="151" y="130"/>
                  </a:cubicBezTo>
                  <a:cubicBezTo>
                    <a:pt x="150" y="131"/>
                    <a:pt x="150" y="131"/>
                    <a:pt x="150" y="131"/>
                  </a:cubicBezTo>
                  <a:cubicBezTo>
                    <a:pt x="146" y="127"/>
                    <a:pt x="142" y="124"/>
                    <a:pt x="136" y="124"/>
                  </a:cubicBezTo>
                  <a:cubicBezTo>
                    <a:pt x="126" y="124"/>
                    <a:pt x="115" y="131"/>
                    <a:pt x="112" y="132"/>
                  </a:cubicBezTo>
                  <a:cubicBezTo>
                    <a:pt x="110" y="134"/>
                    <a:pt x="110" y="134"/>
                    <a:pt x="110" y="134"/>
                  </a:cubicBezTo>
                  <a:cubicBezTo>
                    <a:pt x="110" y="133"/>
                    <a:pt x="110" y="133"/>
                    <a:pt x="110" y="133"/>
                  </a:cubicBezTo>
                  <a:cubicBezTo>
                    <a:pt x="105" y="137"/>
                    <a:pt x="99" y="139"/>
                    <a:pt x="90" y="139"/>
                  </a:cubicBezTo>
                  <a:cubicBezTo>
                    <a:pt x="86" y="139"/>
                    <a:pt x="82" y="139"/>
                    <a:pt x="78" y="139"/>
                  </a:cubicBezTo>
                  <a:cubicBezTo>
                    <a:pt x="74" y="138"/>
                    <a:pt x="70" y="138"/>
                    <a:pt x="66" y="138"/>
                  </a:cubicBezTo>
                  <a:cubicBezTo>
                    <a:pt x="58" y="138"/>
                    <a:pt x="52" y="140"/>
                    <a:pt x="47" y="144"/>
                  </a:cubicBezTo>
                  <a:close/>
                  <a:moveTo>
                    <a:pt x="7" y="86"/>
                  </a:moveTo>
                  <a:cubicBezTo>
                    <a:pt x="5" y="89"/>
                    <a:pt x="4" y="93"/>
                    <a:pt x="3" y="96"/>
                  </a:cubicBezTo>
                  <a:cubicBezTo>
                    <a:pt x="2" y="109"/>
                    <a:pt x="5" y="120"/>
                    <a:pt x="12" y="128"/>
                  </a:cubicBezTo>
                  <a:cubicBezTo>
                    <a:pt x="20" y="137"/>
                    <a:pt x="32" y="142"/>
                    <a:pt x="46" y="142"/>
                  </a:cubicBezTo>
                  <a:cubicBezTo>
                    <a:pt x="51" y="138"/>
                    <a:pt x="57" y="136"/>
                    <a:pt x="66" y="136"/>
                  </a:cubicBezTo>
                  <a:cubicBezTo>
                    <a:pt x="70" y="136"/>
                    <a:pt x="74" y="137"/>
                    <a:pt x="78" y="137"/>
                  </a:cubicBezTo>
                  <a:cubicBezTo>
                    <a:pt x="81" y="137"/>
                    <a:pt x="83" y="138"/>
                    <a:pt x="86" y="138"/>
                  </a:cubicBezTo>
                  <a:cubicBezTo>
                    <a:pt x="84" y="137"/>
                    <a:pt x="83" y="136"/>
                    <a:pt x="81" y="135"/>
                  </a:cubicBezTo>
                  <a:cubicBezTo>
                    <a:pt x="80" y="133"/>
                    <a:pt x="80" y="133"/>
                    <a:pt x="80" y="133"/>
                  </a:cubicBezTo>
                  <a:cubicBezTo>
                    <a:pt x="82" y="134"/>
                    <a:pt x="82" y="134"/>
                    <a:pt x="82" y="134"/>
                  </a:cubicBezTo>
                  <a:cubicBezTo>
                    <a:pt x="83" y="134"/>
                    <a:pt x="84" y="134"/>
                    <a:pt x="86" y="134"/>
                  </a:cubicBezTo>
                  <a:cubicBezTo>
                    <a:pt x="92" y="134"/>
                    <a:pt x="99" y="131"/>
                    <a:pt x="105" y="128"/>
                  </a:cubicBezTo>
                  <a:cubicBezTo>
                    <a:pt x="105" y="128"/>
                    <a:pt x="105" y="128"/>
                    <a:pt x="105" y="128"/>
                  </a:cubicBezTo>
                  <a:cubicBezTo>
                    <a:pt x="97" y="131"/>
                    <a:pt x="89" y="133"/>
                    <a:pt x="82" y="133"/>
                  </a:cubicBezTo>
                  <a:cubicBezTo>
                    <a:pt x="79" y="133"/>
                    <a:pt x="77" y="133"/>
                    <a:pt x="75" y="133"/>
                  </a:cubicBezTo>
                  <a:cubicBezTo>
                    <a:pt x="74" y="132"/>
                    <a:pt x="74" y="132"/>
                    <a:pt x="74" y="132"/>
                  </a:cubicBezTo>
                  <a:cubicBezTo>
                    <a:pt x="74" y="131"/>
                    <a:pt x="74" y="131"/>
                    <a:pt x="74" y="131"/>
                  </a:cubicBezTo>
                  <a:cubicBezTo>
                    <a:pt x="75" y="131"/>
                    <a:pt x="76" y="130"/>
                    <a:pt x="76" y="129"/>
                  </a:cubicBezTo>
                  <a:cubicBezTo>
                    <a:pt x="77" y="129"/>
                    <a:pt x="77" y="128"/>
                    <a:pt x="77" y="128"/>
                  </a:cubicBezTo>
                  <a:cubicBezTo>
                    <a:pt x="76" y="129"/>
                    <a:pt x="74" y="130"/>
                    <a:pt x="72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68" y="130"/>
                    <a:pt x="67" y="129"/>
                    <a:pt x="66" y="128"/>
                  </a:cubicBezTo>
                  <a:cubicBezTo>
                    <a:pt x="65" y="128"/>
                    <a:pt x="64" y="127"/>
                    <a:pt x="63" y="127"/>
                  </a:cubicBezTo>
                  <a:cubicBezTo>
                    <a:pt x="63" y="127"/>
                    <a:pt x="63" y="127"/>
                    <a:pt x="63" y="127"/>
                  </a:cubicBezTo>
                  <a:cubicBezTo>
                    <a:pt x="63" y="117"/>
                    <a:pt x="63" y="117"/>
                    <a:pt x="63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6" y="117"/>
                    <a:pt x="68" y="115"/>
                    <a:pt x="68" y="114"/>
                  </a:cubicBezTo>
                  <a:cubicBezTo>
                    <a:pt x="68" y="114"/>
                    <a:pt x="68" y="114"/>
                    <a:pt x="66" y="114"/>
                  </a:cubicBezTo>
                  <a:cubicBezTo>
                    <a:pt x="65" y="114"/>
                    <a:pt x="65" y="114"/>
                    <a:pt x="65" y="114"/>
                  </a:cubicBezTo>
                  <a:cubicBezTo>
                    <a:pt x="66" y="113"/>
                    <a:pt x="66" y="113"/>
                    <a:pt x="66" y="113"/>
                  </a:cubicBezTo>
                  <a:cubicBezTo>
                    <a:pt x="67" y="110"/>
                    <a:pt x="69" y="109"/>
                    <a:pt x="71" y="109"/>
                  </a:cubicBezTo>
                  <a:cubicBezTo>
                    <a:pt x="67" y="110"/>
                    <a:pt x="64" y="113"/>
                    <a:pt x="62" y="117"/>
                  </a:cubicBezTo>
                  <a:cubicBezTo>
                    <a:pt x="59" y="122"/>
                    <a:pt x="59" y="128"/>
                    <a:pt x="63" y="133"/>
                  </a:cubicBezTo>
                  <a:cubicBezTo>
                    <a:pt x="63" y="134"/>
                    <a:pt x="63" y="134"/>
                    <a:pt x="63" y="134"/>
                  </a:cubicBezTo>
                  <a:cubicBezTo>
                    <a:pt x="62" y="134"/>
                    <a:pt x="62" y="134"/>
                    <a:pt x="62" y="134"/>
                  </a:cubicBezTo>
                  <a:cubicBezTo>
                    <a:pt x="59" y="135"/>
                    <a:pt x="56" y="136"/>
                    <a:pt x="54" y="136"/>
                  </a:cubicBezTo>
                  <a:cubicBezTo>
                    <a:pt x="54" y="137"/>
                    <a:pt x="54" y="137"/>
                    <a:pt x="54" y="137"/>
                  </a:cubicBezTo>
                  <a:cubicBezTo>
                    <a:pt x="49" y="139"/>
                    <a:pt x="44" y="140"/>
                    <a:pt x="39" y="140"/>
                  </a:cubicBezTo>
                  <a:cubicBezTo>
                    <a:pt x="29" y="140"/>
                    <a:pt x="19" y="135"/>
                    <a:pt x="13" y="127"/>
                  </a:cubicBezTo>
                  <a:cubicBezTo>
                    <a:pt x="5" y="116"/>
                    <a:pt x="2" y="103"/>
                    <a:pt x="6" y="89"/>
                  </a:cubicBezTo>
                  <a:lnTo>
                    <a:pt x="7" y="86"/>
                  </a:lnTo>
                  <a:close/>
                  <a:moveTo>
                    <a:pt x="7" y="93"/>
                  </a:moveTo>
                  <a:cubicBezTo>
                    <a:pt x="4" y="105"/>
                    <a:pt x="7" y="117"/>
                    <a:pt x="14" y="126"/>
                  </a:cubicBezTo>
                  <a:cubicBezTo>
                    <a:pt x="21" y="135"/>
                    <a:pt x="31" y="139"/>
                    <a:pt x="41" y="139"/>
                  </a:cubicBezTo>
                  <a:cubicBezTo>
                    <a:pt x="41" y="139"/>
                    <a:pt x="41" y="139"/>
                    <a:pt x="41" y="139"/>
                  </a:cubicBezTo>
                  <a:cubicBezTo>
                    <a:pt x="16" y="139"/>
                    <a:pt x="10" y="113"/>
                    <a:pt x="7" y="93"/>
                  </a:cubicBezTo>
                  <a:close/>
                  <a:moveTo>
                    <a:pt x="108" y="133"/>
                  </a:moveTo>
                  <a:cubicBezTo>
                    <a:pt x="106" y="133"/>
                    <a:pt x="104" y="134"/>
                    <a:pt x="102" y="135"/>
                  </a:cubicBezTo>
                  <a:cubicBezTo>
                    <a:pt x="99" y="136"/>
                    <a:pt x="95" y="137"/>
                    <a:pt x="92" y="138"/>
                  </a:cubicBezTo>
                  <a:cubicBezTo>
                    <a:pt x="99" y="138"/>
                    <a:pt x="104" y="136"/>
                    <a:pt x="108" y="133"/>
                  </a:cubicBezTo>
                  <a:close/>
                  <a:moveTo>
                    <a:pt x="7" y="86"/>
                  </a:moveTo>
                  <a:cubicBezTo>
                    <a:pt x="7" y="89"/>
                    <a:pt x="7" y="89"/>
                    <a:pt x="7" y="89"/>
                  </a:cubicBezTo>
                  <a:cubicBezTo>
                    <a:pt x="12" y="114"/>
                    <a:pt x="17" y="137"/>
                    <a:pt x="41" y="137"/>
                  </a:cubicBezTo>
                  <a:cubicBezTo>
                    <a:pt x="43" y="137"/>
                    <a:pt x="45" y="137"/>
                    <a:pt x="48" y="137"/>
                  </a:cubicBezTo>
                  <a:cubicBezTo>
                    <a:pt x="32" y="137"/>
                    <a:pt x="19" y="128"/>
                    <a:pt x="13" y="113"/>
                  </a:cubicBezTo>
                  <a:cubicBezTo>
                    <a:pt x="7" y="96"/>
                    <a:pt x="12" y="77"/>
                    <a:pt x="23" y="67"/>
                  </a:cubicBezTo>
                  <a:cubicBezTo>
                    <a:pt x="26" y="65"/>
                    <a:pt x="26" y="65"/>
                    <a:pt x="26" y="65"/>
                  </a:cubicBezTo>
                  <a:cubicBezTo>
                    <a:pt x="26" y="63"/>
                    <a:pt x="27" y="62"/>
                    <a:pt x="27" y="62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30" y="62"/>
                    <a:pt x="31" y="63"/>
                    <a:pt x="32" y="64"/>
                  </a:cubicBezTo>
                  <a:cubicBezTo>
                    <a:pt x="33" y="68"/>
                    <a:pt x="30" y="73"/>
                    <a:pt x="29" y="75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7" y="75"/>
                    <a:pt x="26" y="74"/>
                    <a:pt x="26" y="72"/>
                  </a:cubicBezTo>
                  <a:cubicBezTo>
                    <a:pt x="25" y="70"/>
                    <a:pt x="26" y="68"/>
                    <a:pt x="26" y="66"/>
                  </a:cubicBezTo>
                  <a:cubicBezTo>
                    <a:pt x="24" y="68"/>
                    <a:pt x="24" y="68"/>
                    <a:pt x="24" y="68"/>
                  </a:cubicBezTo>
                  <a:cubicBezTo>
                    <a:pt x="22" y="71"/>
                    <a:pt x="22" y="73"/>
                    <a:pt x="23" y="75"/>
                  </a:cubicBezTo>
                  <a:cubicBezTo>
                    <a:pt x="24" y="78"/>
                    <a:pt x="28" y="80"/>
                    <a:pt x="33" y="80"/>
                  </a:cubicBezTo>
                  <a:cubicBezTo>
                    <a:pt x="36" y="77"/>
                    <a:pt x="41" y="71"/>
                    <a:pt x="39" y="64"/>
                  </a:cubicBezTo>
                  <a:cubicBezTo>
                    <a:pt x="38" y="63"/>
                    <a:pt x="37" y="62"/>
                    <a:pt x="35" y="62"/>
                  </a:cubicBezTo>
                  <a:cubicBezTo>
                    <a:pt x="36" y="62"/>
                    <a:pt x="36" y="62"/>
                    <a:pt x="36" y="62"/>
                  </a:cubicBezTo>
                  <a:cubicBezTo>
                    <a:pt x="38" y="64"/>
                    <a:pt x="39" y="69"/>
                    <a:pt x="38" y="73"/>
                  </a:cubicBezTo>
                  <a:cubicBezTo>
                    <a:pt x="36" y="77"/>
                    <a:pt x="34" y="79"/>
                    <a:pt x="30" y="79"/>
                  </a:cubicBezTo>
                  <a:cubicBezTo>
                    <a:pt x="30" y="79"/>
                    <a:pt x="30" y="79"/>
                    <a:pt x="30" y="79"/>
                  </a:cubicBezTo>
                  <a:cubicBezTo>
                    <a:pt x="30" y="79"/>
                    <a:pt x="30" y="79"/>
                    <a:pt x="29" y="79"/>
                  </a:cubicBezTo>
                  <a:cubicBezTo>
                    <a:pt x="28" y="78"/>
                    <a:pt x="28" y="78"/>
                    <a:pt x="28" y="78"/>
                  </a:cubicBezTo>
                  <a:cubicBezTo>
                    <a:pt x="29" y="78"/>
                    <a:pt x="29" y="78"/>
                    <a:pt x="29" y="78"/>
                  </a:cubicBezTo>
                  <a:cubicBezTo>
                    <a:pt x="29" y="76"/>
                    <a:pt x="30" y="75"/>
                    <a:pt x="31" y="74"/>
                  </a:cubicBezTo>
                  <a:cubicBezTo>
                    <a:pt x="33" y="71"/>
                    <a:pt x="35" y="68"/>
                    <a:pt x="34" y="62"/>
                  </a:cubicBezTo>
                  <a:cubicBezTo>
                    <a:pt x="34" y="61"/>
                    <a:pt x="34" y="61"/>
                    <a:pt x="34" y="61"/>
                  </a:cubicBezTo>
                  <a:cubicBezTo>
                    <a:pt x="33" y="61"/>
                    <a:pt x="31" y="60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8" y="39"/>
                    <a:pt x="34" y="10"/>
                    <a:pt x="18" y="2"/>
                  </a:cubicBezTo>
                  <a:cubicBezTo>
                    <a:pt x="18" y="5"/>
                    <a:pt x="20" y="8"/>
                    <a:pt x="23" y="11"/>
                  </a:cubicBezTo>
                  <a:cubicBezTo>
                    <a:pt x="26" y="14"/>
                    <a:pt x="29" y="18"/>
                    <a:pt x="30" y="24"/>
                  </a:cubicBezTo>
                  <a:cubicBezTo>
                    <a:pt x="30" y="26"/>
                    <a:pt x="30" y="28"/>
                    <a:pt x="30" y="30"/>
                  </a:cubicBezTo>
                  <a:cubicBezTo>
                    <a:pt x="31" y="32"/>
                    <a:pt x="31" y="32"/>
                    <a:pt x="31" y="32"/>
                  </a:cubicBezTo>
                  <a:cubicBezTo>
                    <a:pt x="35" y="38"/>
                    <a:pt x="33" y="44"/>
                    <a:pt x="31" y="49"/>
                  </a:cubicBezTo>
                  <a:cubicBezTo>
                    <a:pt x="30" y="52"/>
                    <a:pt x="29" y="55"/>
                    <a:pt x="29" y="58"/>
                  </a:cubicBezTo>
                  <a:cubicBezTo>
                    <a:pt x="29" y="61"/>
                    <a:pt x="29" y="61"/>
                    <a:pt x="29" y="61"/>
                  </a:cubicBezTo>
                  <a:cubicBezTo>
                    <a:pt x="27" y="58"/>
                    <a:pt x="27" y="58"/>
                    <a:pt x="27" y="58"/>
                  </a:cubicBezTo>
                  <a:cubicBezTo>
                    <a:pt x="25" y="53"/>
                    <a:pt x="26" y="49"/>
                    <a:pt x="28" y="44"/>
                  </a:cubicBezTo>
                  <a:cubicBezTo>
                    <a:pt x="29" y="40"/>
                    <a:pt x="31" y="36"/>
                    <a:pt x="30" y="32"/>
                  </a:cubicBezTo>
                  <a:cubicBezTo>
                    <a:pt x="30" y="32"/>
                    <a:pt x="30" y="32"/>
                    <a:pt x="30" y="32"/>
                  </a:cubicBezTo>
                  <a:cubicBezTo>
                    <a:pt x="30" y="35"/>
                    <a:pt x="29" y="38"/>
                    <a:pt x="28" y="42"/>
                  </a:cubicBezTo>
                  <a:cubicBezTo>
                    <a:pt x="26" y="47"/>
                    <a:pt x="24" y="53"/>
                    <a:pt x="24" y="59"/>
                  </a:cubicBezTo>
                  <a:cubicBezTo>
                    <a:pt x="25" y="60"/>
                    <a:pt x="25" y="60"/>
                    <a:pt x="25" y="60"/>
                  </a:cubicBezTo>
                  <a:cubicBezTo>
                    <a:pt x="24" y="60"/>
                    <a:pt x="24" y="60"/>
                    <a:pt x="24" y="60"/>
                  </a:cubicBezTo>
                  <a:cubicBezTo>
                    <a:pt x="23" y="61"/>
                    <a:pt x="22" y="61"/>
                    <a:pt x="21" y="61"/>
                  </a:cubicBezTo>
                  <a:cubicBezTo>
                    <a:pt x="21" y="61"/>
                    <a:pt x="21" y="61"/>
                    <a:pt x="21" y="61"/>
                  </a:cubicBezTo>
                  <a:cubicBezTo>
                    <a:pt x="20" y="61"/>
                    <a:pt x="20" y="61"/>
                    <a:pt x="19" y="62"/>
                  </a:cubicBezTo>
                  <a:cubicBezTo>
                    <a:pt x="18" y="69"/>
                    <a:pt x="14" y="74"/>
                    <a:pt x="11" y="79"/>
                  </a:cubicBezTo>
                  <a:cubicBezTo>
                    <a:pt x="10" y="82"/>
                    <a:pt x="8" y="84"/>
                    <a:pt x="7" y="86"/>
                  </a:cubicBezTo>
                  <a:close/>
                  <a:moveTo>
                    <a:pt x="85" y="136"/>
                  </a:moveTo>
                  <a:cubicBezTo>
                    <a:pt x="86" y="136"/>
                    <a:pt x="87" y="137"/>
                    <a:pt x="89" y="137"/>
                  </a:cubicBezTo>
                  <a:cubicBezTo>
                    <a:pt x="93" y="137"/>
                    <a:pt x="97" y="135"/>
                    <a:pt x="101" y="133"/>
                  </a:cubicBezTo>
                  <a:cubicBezTo>
                    <a:pt x="105" y="132"/>
                    <a:pt x="108" y="131"/>
                    <a:pt x="110" y="131"/>
                  </a:cubicBezTo>
                  <a:cubicBezTo>
                    <a:pt x="111" y="131"/>
                    <a:pt x="111" y="131"/>
                    <a:pt x="111" y="131"/>
                  </a:cubicBezTo>
                  <a:cubicBezTo>
                    <a:pt x="113" y="129"/>
                    <a:pt x="116" y="127"/>
                    <a:pt x="118" y="126"/>
                  </a:cubicBezTo>
                  <a:cubicBezTo>
                    <a:pt x="120" y="125"/>
                    <a:pt x="122" y="125"/>
                    <a:pt x="123" y="124"/>
                  </a:cubicBezTo>
                  <a:cubicBezTo>
                    <a:pt x="122" y="124"/>
                    <a:pt x="122" y="123"/>
                    <a:pt x="121" y="123"/>
                  </a:cubicBezTo>
                  <a:cubicBezTo>
                    <a:pt x="117" y="123"/>
                    <a:pt x="111" y="126"/>
                    <a:pt x="106" y="129"/>
                  </a:cubicBezTo>
                  <a:cubicBezTo>
                    <a:pt x="99" y="132"/>
                    <a:pt x="92" y="136"/>
                    <a:pt x="85" y="136"/>
                  </a:cubicBezTo>
                  <a:close/>
                  <a:moveTo>
                    <a:pt x="64" y="126"/>
                  </a:moveTo>
                  <a:cubicBezTo>
                    <a:pt x="65" y="126"/>
                    <a:pt x="66" y="126"/>
                    <a:pt x="67" y="127"/>
                  </a:cubicBezTo>
                  <a:cubicBezTo>
                    <a:pt x="68" y="128"/>
                    <a:pt x="69" y="128"/>
                    <a:pt x="70" y="128"/>
                  </a:cubicBezTo>
                  <a:cubicBezTo>
                    <a:pt x="70" y="128"/>
                    <a:pt x="70" y="128"/>
                    <a:pt x="70" y="128"/>
                  </a:cubicBezTo>
                  <a:cubicBezTo>
                    <a:pt x="70" y="128"/>
                    <a:pt x="71" y="128"/>
                    <a:pt x="71" y="127"/>
                  </a:cubicBezTo>
                  <a:cubicBezTo>
                    <a:pt x="72" y="125"/>
                    <a:pt x="75" y="121"/>
                    <a:pt x="74" y="118"/>
                  </a:cubicBezTo>
                  <a:cubicBezTo>
                    <a:pt x="74" y="117"/>
                    <a:pt x="73" y="116"/>
                    <a:pt x="72" y="115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6"/>
                    <a:pt x="67" y="118"/>
                    <a:pt x="64" y="118"/>
                  </a:cubicBezTo>
                  <a:cubicBezTo>
                    <a:pt x="64" y="118"/>
                    <a:pt x="64" y="118"/>
                    <a:pt x="64" y="118"/>
                  </a:cubicBezTo>
                  <a:lnTo>
                    <a:pt x="64" y="126"/>
                  </a:lnTo>
                  <a:close/>
                  <a:moveTo>
                    <a:pt x="75" y="116"/>
                  </a:moveTo>
                  <a:cubicBezTo>
                    <a:pt x="75" y="117"/>
                    <a:pt x="75" y="117"/>
                    <a:pt x="75" y="118"/>
                  </a:cubicBezTo>
                  <a:cubicBezTo>
                    <a:pt x="76" y="121"/>
                    <a:pt x="74" y="125"/>
                    <a:pt x="72" y="128"/>
                  </a:cubicBezTo>
                  <a:cubicBezTo>
                    <a:pt x="75" y="126"/>
                    <a:pt x="77" y="121"/>
                    <a:pt x="77" y="118"/>
                  </a:cubicBezTo>
                  <a:cubicBezTo>
                    <a:pt x="76" y="118"/>
                    <a:pt x="76" y="117"/>
                    <a:pt x="75" y="116"/>
                  </a:cubicBezTo>
                  <a:close/>
                  <a:moveTo>
                    <a:pt x="70" y="114"/>
                  </a:moveTo>
                  <a:cubicBezTo>
                    <a:pt x="72" y="114"/>
                    <a:pt x="72" y="114"/>
                    <a:pt x="72" y="114"/>
                  </a:cubicBezTo>
                  <a:cubicBezTo>
                    <a:pt x="76" y="115"/>
                    <a:pt x="78" y="117"/>
                    <a:pt x="78" y="118"/>
                  </a:cubicBezTo>
                  <a:cubicBezTo>
                    <a:pt x="79" y="121"/>
                    <a:pt x="77" y="125"/>
                    <a:pt x="74" y="128"/>
                  </a:cubicBezTo>
                  <a:cubicBezTo>
                    <a:pt x="79" y="126"/>
                    <a:pt x="79" y="122"/>
                    <a:pt x="79" y="120"/>
                  </a:cubicBezTo>
                  <a:cubicBezTo>
                    <a:pt x="79" y="116"/>
                    <a:pt x="76" y="110"/>
                    <a:pt x="72" y="110"/>
                  </a:cubicBezTo>
                  <a:cubicBezTo>
                    <a:pt x="71" y="110"/>
                    <a:pt x="69" y="111"/>
                    <a:pt x="68" y="113"/>
                  </a:cubicBezTo>
                  <a:cubicBezTo>
                    <a:pt x="69" y="113"/>
                    <a:pt x="69" y="113"/>
                    <a:pt x="70" y="114"/>
                  </a:cubicBezTo>
                  <a:close/>
                  <a:moveTo>
                    <a:pt x="122" y="122"/>
                  </a:moveTo>
                  <a:cubicBezTo>
                    <a:pt x="123" y="122"/>
                    <a:pt x="124" y="122"/>
                    <a:pt x="125" y="123"/>
                  </a:cubicBezTo>
                  <a:cubicBezTo>
                    <a:pt x="126" y="123"/>
                    <a:pt x="126" y="123"/>
                    <a:pt x="126" y="123"/>
                  </a:cubicBezTo>
                  <a:cubicBezTo>
                    <a:pt x="125" y="124"/>
                    <a:pt x="125" y="124"/>
                    <a:pt x="125" y="124"/>
                  </a:cubicBezTo>
                  <a:cubicBezTo>
                    <a:pt x="125" y="124"/>
                    <a:pt x="124" y="125"/>
                    <a:pt x="123" y="125"/>
                  </a:cubicBezTo>
                  <a:cubicBezTo>
                    <a:pt x="127" y="124"/>
                    <a:pt x="131" y="123"/>
                    <a:pt x="136" y="123"/>
                  </a:cubicBezTo>
                  <a:cubicBezTo>
                    <a:pt x="139" y="123"/>
                    <a:pt x="141" y="123"/>
                    <a:pt x="143" y="124"/>
                  </a:cubicBezTo>
                  <a:cubicBezTo>
                    <a:pt x="140" y="122"/>
                    <a:pt x="136" y="121"/>
                    <a:pt x="131" y="121"/>
                  </a:cubicBezTo>
                  <a:cubicBezTo>
                    <a:pt x="128" y="121"/>
                    <a:pt x="125" y="121"/>
                    <a:pt x="122" y="122"/>
                  </a:cubicBezTo>
                  <a:close/>
                  <a:moveTo>
                    <a:pt x="72" y="109"/>
                  </a:moveTo>
                  <a:cubicBezTo>
                    <a:pt x="77" y="109"/>
                    <a:pt x="81" y="115"/>
                    <a:pt x="81" y="120"/>
                  </a:cubicBezTo>
                  <a:cubicBezTo>
                    <a:pt x="81" y="121"/>
                    <a:pt x="81" y="122"/>
                    <a:pt x="81" y="123"/>
                  </a:cubicBezTo>
                  <a:cubicBezTo>
                    <a:pt x="82" y="121"/>
                    <a:pt x="82" y="118"/>
                    <a:pt x="81" y="114"/>
                  </a:cubicBezTo>
                  <a:cubicBezTo>
                    <a:pt x="79" y="110"/>
                    <a:pt x="75" y="108"/>
                    <a:pt x="71" y="109"/>
                  </a:cubicBezTo>
                  <a:cubicBezTo>
                    <a:pt x="72" y="109"/>
                    <a:pt x="72" y="109"/>
                    <a:pt x="72" y="109"/>
                  </a:cubicBezTo>
                  <a:close/>
                  <a:moveTo>
                    <a:pt x="36" y="65"/>
                  </a:moveTo>
                  <a:cubicBezTo>
                    <a:pt x="36" y="69"/>
                    <a:pt x="34" y="72"/>
                    <a:pt x="32" y="74"/>
                  </a:cubicBezTo>
                  <a:cubicBezTo>
                    <a:pt x="32" y="75"/>
                    <a:pt x="31" y="76"/>
                    <a:pt x="31" y="77"/>
                  </a:cubicBezTo>
                  <a:cubicBezTo>
                    <a:pt x="34" y="77"/>
                    <a:pt x="36" y="74"/>
                    <a:pt x="36" y="73"/>
                  </a:cubicBezTo>
                  <a:cubicBezTo>
                    <a:pt x="37" y="70"/>
                    <a:pt x="37" y="67"/>
                    <a:pt x="36" y="65"/>
                  </a:cubicBezTo>
                  <a:close/>
                  <a:moveTo>
                    <a:pt x="28" y="63"/>
                  </a:moveTo>
                  <a:cubicBezTo>
                    <a:pt x="27" y="65"/>
                    <a:pt x="27" y="69"/>
                    <a:pt x="27" y="72"/>
                  </a:cubicBezTo>
                  <a:cubicBezTo>
                    <a:pt x="27" y="73"/>
                    <a:pt x="28" y="73"/>
                    <a:pt x="28" y="74"/>
                  </a:cubicBezTo>
                  <a:cubicBezTo>
                    <a:pt x="30" y="71"/>
                    <a:pt x="32" y="67"/>
                    <a:pt x="31" y="65"/>
                  </a:cubicBezTo>
                  <a:cubicBezTo>
                    <a:pt x="30" y="64"/>
                    <a:pt x="30" y="63"/>
                    <a:pt x="28" y="63"/>
                  </a:cubicBezTo>
                  <a:close/>
                  <a:moveTo>
                    <a:pt x="32" y="36"/>
                  </a:moveTo>
                  <a:cubicBezTo>
                    <a:pt x="31" y="39"/>
                    <a:pt x="30" y="42"/>
                    <a:pt x="29" y="44"/>
                  </a:cubicBezTo>
                  <a:cubicBezTo>
                    <a:pt x="28" y="48"/>
                    <a:pt x="27" y="51"/>
                    <a:pt x="28" y="55"/>
                  </a:cubicBezTo>
                  <a:cubicBezTo>
                    <a:pt x="28" y="53"/>
                    <a:pt x="29" y="51"/>
                    <a:pt x="29" y="49"/>
                  </a:cubicBezTo>
                  <a:cubicBezTo>
                    <a:pt x="31" y="45"/>
                    <a:pt x="32" y="41"/>
                    <a:pt x="32" y="3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72" name="Полилиния 47"/>
            <p:cNvSpPr>
              <a:spLocks noEditPoints="1"/>
            </p:cNvSpPr>
            <p:nvPr/>
          </p:nvSpPr>
          <p:spPr bwMode="auto">
            <a:xfrm>
              <a:off x="895350" y="3316288"/>
              <a:ext cx="363538" cy="328613"/>
            </a:xfrm>
            <a:custGeom>
              <a:avLst/>
              <a:gdLst>
                <a:gd name="T0" fmla="*/ 50 w 161"/>
                <a:gd name="T1" fmla="*/ 8 h 146"/>
                <a:gd name="T2" fmla="*/ 60 w 161"/>
                <a:gd name="T3" fmla="*/ 25 h 146"/>
                <a:gd name="T4" fmla="*/ 54 w 161"/>
                <a:gd name="T5" fmla="*/ 17 h 146"/>
                <a:gd name="T6" fmla="*/ 63 w 161"/>
                <a:gd name="T7" fmla="*/ 34 h 146"/>
                <a:gd name="T8" fmla="*/ 49 w 161"/>
                <a:gd name="T9" fmla="*/ 37 h 146"/>
                <a:gd name="T10" fmla="*/ 41 w 161"/>
                <a:gd name="T11" fmla="*/ 13 h 146"/>
                <a:gd name="T12" fmla="*/ 16 w 161"/>
                <a:gd name="T13" fmla="*/ 62 h 146"/>
                <a:gd name="T14" fmla="*/ 34 w 161"/>
                <a:gd name="T15" fmla="*/ 92 h 146"/>
                <a:gd name="T16" fmla="*/ 27 w 161"/>
                <a:gd name="T17" fmla="*/ 146 h 146"/>
                <a:gd name="T18" fmla="*/ 33 w 161"/>
                <a:gd name="T19" fmla="*/ 104 h 146"/>
                <a:gd name="T20" fmla="*/ 26 w 161"/>
                <a:gd name="T21" fmla="*/ 102 h 146"/>
                <a:gd name="T22" fmla="*/ 30 w 161"/>
                <a:gd name="T23" fmla="*/ 101 h 146"/>
                <a:gd name="T24" fmla="*/ 4 w 161"/>
                <a:gd name="T25" fmla="*/ 60 h 146"/>
                <a:gd name="T26" fmla="*/ 41 w 161"/>
                <a:gd name="T27" fmla="*/ 10 h 146"/>
                <a:gd name="T28" fmla="*/ 51 w 161"/>
                <a:gd name="T29" fmla="*/ 4 h 146"/>
                <a:gd name="T30" fmla="*/ 145 w 161"/>
                <a:gd name="T31" fmla="*/ 13 h 146"/>
                <a:gd name="T32" fmla="*/ 142 w 161"/>
                <a:gd name="T33" fmla="*/ 0 h 146"/>
                <a:gd name="T34" fmla="*/ 141 w 161"/>
                <a:gd name="T35" fmla="*/ 33 h 146"/>
                <a:gd name="T36" fmla="*/ 50 w 161"/>
                <a:gd name="T37" fmla="*/ 8 h 146"/>
                <a:gd name="T38" fmla="*/ 137 w 161"/>
                <a:gd name="T39" fmla="*/ 31 h 146"/>
                <a:gd name="T40" fmla="*/ 148 w 161"/>
                <a:gd name="T41" fmla="*/ 16 h 146"/>
                <a:gd name="T42" fmla="*/ 70 w 161"/>
                <a:gd name="T43" fmla="*/ 8 h 146"/>
                <a:gd name="T44" fmla="*/ 137 w 161"/>
                <a:gd name="T45" fmla="*/ 31 h 146"/>
                <a:gd name="T46" fmla="*/ 26 w 161"/>
                <a:gd name="T47" fmla="*/ 84 h 146"/>
                <a:gd name="T48" fmla="*/ 22 w 161"/>
                <a:gd name="T49" fmla="*/ 16 h 146"/>
                <a:gd name="T50" fmla="*/ 26 w 161"/>
                <a:gd name="T51" fmla="*/ 84 h 146"/>
                <a:gd name="T52" fmla="*/ 57 w 161"/>
                <a:gd name="T53" fmla="*/ 28 h 146"/>
                <a:gd name="T54" fmla="*/ 46 w 161"/>
                <a:gd name="T55" fmla="*/ 16 h 146"/>
                <a:gd name="T56" fmla="*/ 57 w 161"/>
                <a:gd name="T57" fmla="*/ 28 h 146"/>
                <a:gd name="T58" fmla="*/ 57 w 161"/>
                <a:gd name="T59" fmla="*/ 31 h 146"/>
                <a:gd name="T60" fmla="*/ 46 w 161"/>
                <a:gd name="T61" fmla="*/ 28 h 146"/>
                <a:gd name="T62" fmla="*/ 57 w 161"/>
                <a:gd name="T63" fmla="*/ 31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61" h="146">
                  <a:moveTo>
                    <a:pt x="50" y="8"/>
                  </a:moveTo>
                  <a:cubicBezTo>
                    <a:pt x="55" y="14"/>
                    <a:pt x="53" y="20"/>
                    <a:pt x="60" y="25"/>
                  </a:cubicBezTo>
                  <a:cubicBezTo>
                    <a:pt x="62" y="23"/>
                    <a:pt x="58" y="18"/>
                    <a:pt x="54" y="17"/>
                  </a:cubicBezTo>
                  <a:cubicBezTo>
                    <a:pt x="64" y="13"/>
                    <a:pt x="65" y="25"/>
                    <a:pt x="63" y="34"/>
                  </a:cubicBezTo>
                  <a:cubicBezTo>
                    <a:pt x="59" y="36"/>
                    <a:pt x="55" y="37"/>
                    <a:pt x="49" y="37"/>
                  </a:cubicBezTo>
                  <a:cubicBezTo>
                    <a:pt x="43" y="31"/>
                    <a:pt x="43" y="19"/>
                    <a:pt x="41" y="13"/>
                  </a:cubicBezTo>
                  <a:cubicBezTo>
                    <a:pt x="14" y="14"/>
                    <a:pt x="9" y="41"/>
                    <a:pt x="16" y="62"/>
                  </a:cubicBezTo>
                  <a:cubicBezTo>
                    <a:pt x="19" y="72"/>
                    <a:pt x="30" y="81"/>
                    <a:pt x="34" y="92"/>
                  </a:cubicBezTo>
                  <a:cubicBezTo>
                    <a:pt x="41" y="111"/>
                    <a:pt x="38" y="129"/>
                    <a:pt x="27" y="146"/>
                  </a:cubicBezTo>
                  <a:cubicBezTo>
                    <a:pt x="28" y="137"/>
                    <a:pt x="39" y="121"/>
                    <a:pt x="33" y="104"/>
                  </a:cubicBezTo>
                  <a:cubicBezTo>
                    <a:pt x="31" y="102"/>
                    <a:pt x="29" y="102"/>
                    <a:pt x="26" y="102"/>
                  </a:cubicBezTo>
                  <a:cubicBezTo>
                    <a:pt x="26" y="100"/>
                    <a:pt x="28" y="101"/>
                    <a:pt x="30" y="101"/>
                  </a:cubicBezTo>
                  <a:cubicBezTo>
                    <a:pt x="28" y="89"/>
                    <a:pt x="7" y="79"/>
                    <a:pt x="4" y="60"/>
                  </a:cubicBezTo>
                  <a:cubicBezTo>
                    <a:pt x="1" y="34"/>
                    <a:pt x="12" y="6"/>
                    <a:pt x="41" y="10"/>
                  </a:cubicBezTo>
                  <a:cubicBezTo>
                    <a:pt x="45" y="9"/>
                    <a:pt x="47" y="5"/>
                    <a:pt x="51" y="4"/>
                  </a:cubicBezTo>
                  <a:cubicBezTo>
                    <a:pt x="86" y="1"/>
                    <a:pt x="128" y="46"/>
                    <a:pt x="145" y="13"/>
                  </a:cubicBezTo>
                  <a:cubicBezTo>
                    <a:pt x="146" y="6"/>
                    <a:pt x="144" y="3"/>
                    <a:pt x="142" y="0"/>
                  </a:cubicBezTo>
                  <a:cubicBezTo>
                    <a:pt x="161" y="2"/>
                    <a:pt x="149" y="29"/>
                    <a:pt x="141" y="33"/>
                  </a:cubicBezTo>
                  <a:cubicBezTo>
                    <a:pt x="111" y="47"/>
                    <a:pt x="71" y="4"/>
                    <a:pt x="50" y="8"/>
                  </a:cubicBezTo>
                  <a:close/>
                  <a:moveTo>
                    <a:pt x="137" y="31"/>
                  </a:moveTo>
                  <a:cubicBezTo>
                    <a:pt x="142" y="29"/>
                    <a:pt x="151" y="17"/>
                    <a:pt x="148" y="16"/>
                  </a:cubicBezTo>
                  <a:cubicBezTo>
                    <a:pt x="130" y="43"/>
                    <a:pt x="93" y="14"/>
                    <a:pt x="70" y="8"/>
                  </a:cubicBezTo>
                  <a:cubicBezTo>
                    <a:pt x="87" y="21"/>
                    <a:pt x="105" y="33"/>
                    <a:pt x="137" y="31"/>
                  </a:cubicBezTo>
                  <a:close/>
                  <a:moveTo>
                    <a:pt x="26" y="84"/>
                  </a:moveTo>
                  <a:cubicBezTo>
                    <a:pt x="10" y="71"/>
                    <a:pt x="7" y="27"/>
                    <a:pt x="22" y="16"/>
                  </a:cubicBezTo>
                  <a:cubicBezTo>
                    <a:pt x="0" y="29"/>
                    <a:pt x="5" y="78"/>
                    <a:pt x="26" y="84"/>
                  </a:cubicBezTo>
                  <a:close/>
                  <a:moveTo>
                    <a:pt x="57" y="28"/>
                  </a:moveTo>
                  <a:cubicBezTo>
                    <a:pt x="55" y="22"/>
                    <a:pt x="53" y="16"/>
                    <a:pt x="46" y="16"/>
                  </a:cubicBezTo>
                  <a:cubicBezTo>
                    <a:pt x="46" y="23"/>
                    <a:pt x="50" y="27"/>
                    <a:pt x="57" y="28"/>
                  </a:cubicBezTo>
                  <a:close/>
                  <a:moveTo>
                    <a:pt x="57" y="31"/>
                  </a:moveTo>
                  <a:cubicBezTo>
                    <a:pt x="51" y="33"/>
                    <a:pt x="49" y="24"/>
                    <a:pt x="46" y="28"/>
                  </a:cubicBezTo>
                  <a:cubicBezTo>
                    <a:pt x="47" y="31"/>
                    <a:pt x="56" y="40"/>
                    <a:pt x="57" y="3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73" name="Полилиния 48"/>
            <p:cNvSpPr>
              <a:spLocks noEditPoints="1"/>
            </p:cNvSpPr>
            <p:nvPr/>
          </p:nvSpPr>
          <p:spPr bwMode="auto">
            <a:xfrm>
              <a:off x="903288" y="3313113"/>
              <a:ext cx="336550" cy="338138"/>
            </a:xfrm>
            <a:custGeom>
              <a:avLst/>
              <a:gdLst>
                <a:gd name="T0" fmla="*/ 81 w 150"/>
                <a:gd name="T1" fmla="*/ 22 h 150"/>
                <a:gd name="T2" fmla="*/ 52 w 150"/>
                <a:gd name="T3" fmla="*/ 17 h 150"/>
                <a:gd name="T4" fmla="*/ 60 w 150"/>
                <a:gd name="T5" fmla="*/ 35 h 150"/>
                <a:gd name="T6" fmla="*/ 45 w 150"/>
                <a:gd name="T7" fmla="*/ 39 h 150"/>
                <a:gd name="T8" fmla="*/ 39 w 150"/>
                <a:gd name="T9" fmla="*/ 20 h 150"/>
                <a:gd name="T10" fmla="*/ 14 w 150"/>
                <a:gd name="T11" fmla="*/ 63 h 150"/>
                <a:gd name="T12" fmla="*/ 25 w 150"/>
                <a:gd name="T13" fmla="*/ 148 h 150"/>
                <a:gd name="T14" fmla="*/ 26 w 150"/>
                <a:gd name="T15" fmla="*/ 137 h 150"/>
                <a:gd name="T16" fmla="*/ 23 w 150"/>
                <a:gd name="T17" fmla="*/ 104 h 150"/>
                <a:gd name="T18" fmla="*/ 26 w 150"/>
                <a:gd name="T19" fmla="*/ 101 h 150"/>
                <a:gd name="T20" fmla="*/ 1 w 150"/>
                <a:gd name="T21" fmla="*/ 61 h 150"/>
                <a:gd name="T22" fmla="*/ 38 w 150"/>
                <a:gd name="T23" fmla="*/ 10 h 150"/>
                <a:gd name="T24" fmla="*/ 91 w 150"/>
                <a:gd name="T25" fmla="*/ 16 h 150"/>
                <a:gd name="T26" fmla="*/ 139 w 150"/>
                <a:gd name="T27" fmla="*/ 2 h 150"/>
                <a:gd name="T28" fmla="*/ 150 w 150"/>
                <a:gd name="T29" fmla="*/ 12 h 150"/>
                <a:gd name="T30" fmla="*/ 82 w 150"/>
                <a:gd name="T31" fmla="*/ 20 h 150"/>
                <a:gd name="T32" fmla="*/ 141 w 150"/>
                <a:gd name="T33" fmla="*/ 2 h 150"/>
                <a:gd name="T34" fmla="*/ 143 w 150"/>
                <a:gd name="T35" fmla="*/ 14 h 150"/>
                <a:gd name="T36" fmla="*/ 44 w 150"/>
                <a:gd name="T37" fmla="*/ 9 h 150"/>
                <a:gd name="T38" fmla="*/ 38 w 150"/>
                <a:gd name="T39" fmla="*/ 12 h 150"/>
                <a:gd name="T40" fmla="*/ 2 w 150"/>
                <a:gd name="T41" fmla="*/ 60 h 150"/>
                <a:gd name="T42" fmla="*/ 28 w 150"/>
                <a:gd name="T43" fmla="*/ 102 h 150"/>
                <a:gd name="T44" fmla="*/ 30 w 150"/>
                <a:gd name="T45" fmla="*/ 104 h 150"/>
                <a:gd name="T46" fmla="*/ 32 w 150"/>
                <a:gd name="T47" fmla="*/ 116 h 150"/>
                <a:gd name="T48" fmla="*/ 31 w 150"/>
                <a:gd name="T49" fmla="*/ 93 h 150"/>
                <a:gd name="T50" fmla="*/ 11 w 150"/>
                <a:gd name="T51" fmla="*/ 61 h 150"/>
                <a:gd name="T52" fmla="*/ 23 w 150"/>
                <a:gd name="T53" fmla="*/ 85 h 150"/>
                <a:gd name="T54" fmla="*/ 19 w 150"/>
                <a:gd name="T55" fmla="*/ 17 h 150"/>
                <a:gd name="T56" fmla="*/ 39 w 150"/>
                <a:gd name="T57" fmla="*/ 13 h 150"/>
                <a:gd name="T58" fmla="*/ 42 w 150"/>
                <a:gd name="T59" fmla="*/ 29 h 150"/>
                <a:gd name="T60" fmla="*/ 48 w 150"/>
                <a:gd name="T61" fmla="*/ 29 h 150"/>
                <a:gd name="T62" fmla="*/ 55 w 150"/>
                <a:gd name="T63" fmla="*/ 32 h 150"/>
                <a:gd name="T64" fmla="*/ 42 w 150"/>
                <a:gd name="T65" fmla="*/ 30 h 150"/>
                <a:gd name="T66" fmla="*/ 60 w 150"/>
                <a:gd name="T67" fmla="*/ 27 h 150"/>
                <a:gd name="T68" fmla="*/ 58 w 150"/>
                <a:gd name="T69" fmla="*/ 25 h 150"/>
                <a:gd name="T70" fmla="*/ 56 w 150"/>
                <a:gd name="T71" fmla="*/ 27 h 150"/>
                <a:gd name="T72" fmla="*/ 50 w 150"/>
                <a:gd name="T73" fmla="*/ 18 h 150"/>
                <a:gd name="T74" fmla="*/ 45 w 150"/>
                <a:gd name="T75" fmla="*/ 9 h 150"/>
                <a:gd name="T76" fmla="*/ 57 w 150"/>
                <a:gd name="T77" fmla="*/ 25 h 150"/>
                <a:gd name="T78" fmla="*/ 53 w 150"/>
                <a:gd name="T79" fmla="*/ 33 h 150"/>
                <a:gd name="T80" fmla="*/ 44 w 150"/>
                <a:gd name="T81" fmla="*/ 29 h 150"/>
                <a:gd name="T82" fmla="*/ 8 w 150"/>
                <a:gd name="T83" fmla="*/ 46 h 150"/>
                <a:gd name="T84" fmla="*/ 146 w 150"/>
                <a:gd name="T85" fmla="*/ 18 h 150"/>
                <a:gd name="T86" fmla="*/ 134 w 150"/>
                <a:gd name="T87" fmla="*/ 33 h 150"/>
                <a:gd name="T88" fmla="*/ 67 w 150"/>
                <a:gd name="T89" fmla="*/ 9 h 150"/>
                <a:gd name="T90" fmla="*/ 145 w 150"/>
                <a:gd name="T91" fmla="*/ 16 h 150"/>
                <a:gd name="T92" fmla="*/ 133 w 150"/>
                <a:gd name="T93" fmla="*/ 31 h 150"/>
                <a:gd name="T94" fmla="*/ 71 w 150"/>
                <a:gd name="T95" fmla="*/ 11 h 150"/>
                <a:gd name="T96" fmla="*/ 54 w 150"/>
                <a:gd name="T97" fmla="*/ 30 h 150"/>
                <a:gd name="T98" fmla="*/ 43 w 150"/>
                <a:gd name="T99" fmla="*/ 16 h 150"/>
                <a:gd name="T100" fmla="*/ 43 w 150"/>
                <a:gd name="T101" fmla="*/ 17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50" h="150">
                  <a:moveTo>
                    <a:pt x="150" y="12"/>
                  </a:moveTo>
                  <a:cubicBezTo>
                    <a:pt x="150" y="20"/>
                    <a:pt x="143" y="32"/>
                    <a:pt x="138" y="34"/>
                  </a:cubicBezTo>
                  <a:cubicBezTo>
                    <a:pt x="120" y="43"/>
                    <a:pt x="99" y="32"/>
                    <a:pt x="81" y="22"/>
                  </a:cubicBezTo>
                  <a:cubicBezTo>
                    <a:pt x="69" y="15"/>
                    <a:pt x="57" y="9"/>
                    <a:pt x="48" y="10"/>
                  </a:cubicBezTo>
                  <a:cubicBezTo>
                    <a:pt x="50" y="12"/>
                    <a:pt x="51" y="15"/>
                    <a:pt x="52" y="17"/>
                  </a:cubicBezTo>
                  <a:cubicBezTo>
                    <a:pt x="52" y="17"/>
                    <a:pt x="52" y="17"/>
                    <a:pt x="52" y="17"/>
                  </a:cubicBezTo>
                  <a:cubicBezTo>
                    <a:pt x="54" y="16"/>
                    <a:pt x="56" y="16"/>
                    <a:pt x="58" y="17"/>
                  </a:cubicBezTo>
                  <a:cubicBezTo>
                    <a:pt x="61" y="19"/>
                    <a:pt x="61" y="24"/>
                    <a:pt x="61" y="27"/>
                  </a:cubicBezTo>
                  <a:cubicBezTo>
                    <a:pt x="61" y="30"/>
                    <a:pt x="61" y="33"/>
                    <a:pt x="60" y="35"/>
                  </a:cubicBezTo>
                  <a:cubicBezTo>
                    <a:pt x="60" y="35"/>
                    <a:pt x="60" y="35"/>
                    <a:pt x="60" y="35"/>
                  </a:cubicBezTo>
                  <a:cubicBezTo>
                    <a:pt x="60" y="36"/>
                    <a:pt x="60" y="36"/>
                    <a:pt x="60" y="36"/>
                  </a:cubicBezTo>
                  <a:cubicBezTo>
                    <a:pt x="57" y="38"/>
                    <a:pt x="52" y="39"/>
                    <a:pt x="45" y="39"/>
                  </a:cubicBezTo>
                  <a:cubicBezTo>
                    <a:pt x="45" y="39"/>
                    <a:pt x="45" y="39"/>
                    <a:pt x="45" y="39"/>
                  </a:cubicBezTo>
                  <a:cubicBezTo>
                    <a:pt x="45" y="38"/>
                    <a:pt x="45" y="38"/>
                    <a:pt x="45" y="38"/>
                  </a:cubicBezTo>
                  <a:cubicBezTo>
                    <a:pt x="41" y="34"/>
                    <a:pt x="40" y="26"/>
                    <a:pt x="39" y="20"/>
                  </a:cubicBezTo>
                  <a:cubicBezTo>
                    <a:pt x="39" y="18"/>
                    <a:pt x="38" y="16"/>
                    <a:pt x="38" y="14"/>
                  </a:cubicBezTo>
                  <a:cubicBezTo>
                    <a:pt x="21" y="15"/>
                    <a:pt x="11" y="27"/>
                    <a:pt x="11" y="47"/>
                  </a:cubicBezTo>
                  <a:cubicBezTo>
                    <a:pt x="11" y="52"/>
                    <a:pt x="12" y="58"/>
                    <a:pt x="14" y="63"/>
                  </a:cubicBezTo>
                  <a:cubicBezTo>
                    <a:pt x="15" y="68"/>
                    <a:pt x="18" y="72"/>
                    <a:pt x="22" y="77"/>
                  </a:cubicBezTo>
                  <a:cubicBezTo>
                    <a:pt x="26" y="82"/>
                    <a:pt x="30" y="87"/>
                    <a:pt x="32" y="93"/>
                  </a:cubicBezTo>
                  <a:cubicBezTo>
                    <a:pt x="39" y="111"/>
                    <a:pt x="36" y="130"/>
                    <a:pt x="25" y="148"/>
                  </a:cubicBezTo>
                  <a:cubicBezTo>
                    <a:pt x="23" y="150"/>
                    <a:pt x="23" y="150"/>
                    <a:pt x="23" y="150"/>
                  </a:cubicBezTo>
                  <a:cubicBezTo>
                    <a:pt x="23" y="147"/>
                    <a:pt x="23" y="147"/>
                    <a:pt x="23" y="147"/>
                  </a:cubicBezTo>
                  <a:cubicBezTo>
                    <a:pt x="24" y="144"/>
                    <a:pt x="25" y="141"/>
                    <a:pt x="26" y="137"/>
                  </a:cubicBezTo>
                  <a:cubicBezTo>
                    <a:pt x="28" y="131"/>
                    <a:pt x="31" y="123"/>
                    <a:pt x="31" y="116"/>
                  </a:cubicBezTo>
                  <a:cubicBezTo>
                    <a:pt x="31" y="112"/>
                    <a:pt x="30" y="108"/>
                    <a:pt x="29" y="105"/>
                  </a:cubicBezTo>
                  <a:cubicBezTo>
                    <a:pt x="28" y="104"/>
                    <a:pt x="26" y="104"/>
                    <a:pt x="23" y="104"/>
                  </a:cubicBezTo>
                  <a:cubicBezTo>
                    <a:pt x="22" y="104"/>
                    <a:pt x="22" y="104"/>
                    <a:pt x="22" y="104"/>
                  </a:cubicBezTo>
                  <a:cubicBezTo>
                    <a:pt x="22" y="103"/>
                    <a:pt x="22" y="103"/>
                    <a:pt x="22" y="103"/>
                  </a:cubicBezTo>
                  <a:cubicBezTo>
                    <a:pt x="22" y="101"/>
                    <a:pt x="24" y="101"/>
                    <a:pt x="26" y="101"/>
                  </a:cubicBezTo>
                  <a:cubicBezTo>
                    <a:pt x="26" y="101"/>
                    <a:pt x="26" y="101"/>
                    <a:pt x="26" y="101"/>
                  </a:cubicBezTo>
                  <a:cubicBezTo>
                    <a:pt x="25" y="97"/>
                    <a:pt x="21" y="93"/>
                    <a:pt x="17" y="88"/>
                  </a:cubicBezTo>
                  <a:cubicBezTo>
                    <a:pt x="10" y="81"/>
                    <a:pt x="2" y="72"/>
                    <a:pt x="1" y="61"/>
                  </a:cubicBezTo>
                  <a:cubicBezTo>
                    <a:pt x="0" y="58"/>
                    <a:pt x="0" y="55"/>
                    <a:pt x="0" y="52"/>
                  </a:cubicBezTo>
                  <a:cubicBezTo>
                    <a:pt x="0" y="37"/>
                    <a:pt x="5" y="24"/>
                    <a:pt x="13" y="17"/>
                  </a:cubicBezTo>
                  <a:cubicBezTo>
                    <a:pt x="20" y="11"/>
                    <a:pt x="28" y="9"/>
                    <a:pt x="38" y="10"/>
                  </a:cubicBezTo>
                  <a:cubicBezTo>
                    <a:pt x="40" y="10"/>
                    <a:pt x="41" y="9"/>
                    <a:pt x="43" y="7"/>
                  </a:cubicBezTo>
                  <a:cubicBezTo>
                    <a:pt x="44" y="6"/>
                    <a:pt x="46" y="5"/>
                    <a:pt x="48" y="4"/>
                  </a:cubicBezTo>
                  <a:cubicBezTo>
                    <a:pt x="62" y="3"/>
                    <a:pt x="77" y="9"/>
                    <a:pt x="91" y="16"/>
                  </a:cubicBezTo>
                  <a:cubicBezTo>
                    <a:pt x="113" y="25"/>
                    <a:pt x="131" y="33"/>
                    <a:pt x="141" y="13"/>
                  </a:cubicBezTo>
                  <a:cubicBezTo>
                    <a:pt x="142" y="12"/>
                    <a:pt x="142" y="11"/>
                    <a:pt x="142" y="10"/>
                  </a:cubicBezTo>
                  <a:cubicBezTo>
                    <a:pt x="142" y="7"/>
                    <a:pt x="140" y="4"/>
                    <a:pt x="139" y="2"/>
                  </a:cubicBezTo>
                  <a:cubicBezTo>
                    <a:pt x="138" y="0"/>
                    <a:pt x="138" y="0"/>
                    <a:pt x="138" y="0"/>
                  </a:cubicBezTo>
                  <a:cubicBezTo>
                    <a:pt x="139" y="0"/>
                    <a:pt x="139" y="0"/>
                    <a:pt x="139" y="0"/>
                  </a:cubicBezTo>
                  <a:cubicBezTo>
                    <a:pt x="146" y="1"/>
                    <a:pt x="150" y="5"/>
                    <a:pt x="150" y="12"/>
                  </a:cubicBezTo>
                  <a:close/>
                  <a:moveTo>
                    <a:pt x="45" y="9"/>
                  </a:moveTo>
                  <a:cubicBezTo>
                    <a:pt x="47" y="9"/>
                    <a:pt x="47" y="9"/>
                    <a:pt x="47" y="9"/>
                  </a:cubicBezTo>
                  <a:cubicBezTo>
                    <a:pt x="56" y="7"/>
                    <a:pt x="68" y="13"/>
                    <a:pt x="82" y="20"/>
                  </a:cubicBezTo>
                  <a:cubicBezTo>
                    <a:pt x="100" y="30"/>
                    <a:pt x="120" y="41"/>
                    <a:pt x="138" y="33"/>
                  </a:cubicBezTo>
                  <a:cubicBezTo>
                    <a:pt x="142" y="31"/>
                    <a:pt x="148" y="20"/>
                    <a:pt x="148" y="12"/>
                  </a:cubicBezTo>
                  <a:cubicBezTo>
                    <a:pt x="148" y="8"/>
                    <a:pt x="147" y="3"/>
                    <a:pt x="141" y="2"/>
                  </a:cubicBezTo>
                  <a:cubicBezTo>
                    <a:pt x="142" y="4"/>
                    <a:pt x="143" y="7"/>
                    <a:pt x="143" y="10"/>
                  </a:cubicBezTo>
                  <a:cubicBezTo>
                    <a:pt x="143" y="11"/>
                    <a:pt x="143" y="13"/>
                    <a:pt x="143" y="14"/>
                  </a:cubicBezTo>
                  <a:cubicBezTo>
                    <a:pt x="143" y="14"/>
                    <a:pt x="143" y="14"/>
                    <a:pt x="143" y="14"/>
                  </a:cubicBezTo>
                  <a:cubicBezTo>
                    <a:pt x="132" y="35"/>
                    <a:pt x="112" y="26"/>
                    <a:pt x="91" y="17"/>
                  </a:cubicBezTo>
                  <a:cubicBezTo>
                    <a:pt x="76" y="11"/>
                    <a:pt x="62" y="5"/>
                    <a:pt x="48" y="6"/>
                  </a:cubicBezTo>
                  <a:cubicBezTo>
                    <a:pt x="46" y="6"/>
                    <a:pt x="45" y="7"/>
                    <a:pt x="44" y="9"/>
                  </a:cubicBezTo>
                  <a:cubicBezTo>
                    <a:pt x="42" y="10"/>
                    <a:pt x="41" y="11"/>
                    <a:pt x="39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29" y="10"/>
                    <a:pt x="20" y="13"/>
                    <a:pt x="14" y="18"/>
                  </a:cubicBezTo>
                  <a:cubicBezTo>
                    <a:pt x="6" y="25"/>
                    <a:pt x="2" y="37"/>
                    <a:pt x="2" y="52"/>
                  </a:cubicBezTo>
                  <a:cubicBezTo>
                    <a:pt x="2" y="55"/>
                    <a:pt x="2" y="58"/>
                    <a:pt x="2" y="60"/>
                  </a:cubicBezTo>
                  <a:cubicBezTo>
                    <a:pt x="4" y="72"/>
                    <a:pt x="11" y="80"/>
                    <a:pt x="18" y="87"/>
                  </a:cubicBezTo>
                  <a:cubicBezTo>
                    <a:pt x="23" y="92"/>
                    <a:pt x="27" y="97"/>
                    <a:pt x="28" y="102"/>
                  </a:cubicBezTo>
                  <a:cubicBezTo>
                    <a:pt x="28" y="102"/>
                    <a:pt x="28" y="102"/>
                    <a:pt x="28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8" y="103"/>
                    <a:pt x="29" y="103"/>
                    <a:pt x="30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2" y="108"/>
                    <a:pt x="32" y="112"/>
                    <a:pt x="32" y="116"/>
                  </a:cubicBezTo>
                  <a:cubicBezTo>
                    <a:pt x="32" y="124"/>
                    <a:pt x="30" y="131"/>
                    <a:pt x="28" y="138"/>
                  </a:cubicBezTo>
                  <a:cubicBezTo>
                    <a:pt x="27" y="140"/>
                    <a:pt x="26" y="141"/>
                    <a:pt x="26" y="143"/>
                  </a:cubicBezTo>
                  <a:cubicBezTo>
                    <a:pt x="35" y="127"/>
                    <a:pt x="37" y="110"/>
                    <a:pt x="31" y="93"/>
                  </a:cubicBezTo>
                  <a:cubicBezTo>
                    <a:pt x="28" y="88"/>
                    <a:pt x="25" y="83"/>
                    <a:pt x="21" y="78"/>
                  </a:cubicBezTo>
                  <a:cubicBezTo>
                    <a:pt x="17" y="73"/>
                    <a:pt x="14" y="69"/>
                    <a:pt x="12" y="64"/>
                  </a:cubicBezTo>
                  <a:cubicBezTo>
                    <a:pt x="12" y="63"/>
                    <a:pt x="12" y="62"/>
                    <a:pt x="11" y="61"/>
                  </a:cubicBezTo>
                  <a:cubicBezTo>
                    <a:pt x="13" y="71"/>
                    <a:pt x="17" y="79"/>
                    <a:pt x="23" y="84"/>
                  </a:cubicBezTo>
                  <a:cubicBezTo>
                    <a:pt x="26" y="86"/>
                    <a:pt x="26" y="86"/>
                    <a:pt x="26" y="86"/>
                  </a:cubicBezTo>
                  <a:cubicBezTo>
                    <a:pt x="23" y="85"/>
                    <a:pt x="23" y="85"/>
                    <a:pt x="23" y="85"/>
                  </a:cubicBezTo>
                  <a:cubicBezTo>
                    <a:pt x="10" y="82"/>
                    <a:pt x="4" y="64"/>
                    <a:pt x="4" y="49"/>
                  </a:cubicBezTo>
                  <a:cubicBezTo>
                    <a:pt x="4" y="34"/>
                    <a:pt x="9" y="21"/>
                    <a:pt x="18" y="16"/>
                  </a:cubicBezTo>
                  <a:cubicBezTo>
                    <a:pt x="19" y="17"/>
                    <a:pt x="19" y="17"/>
                    <a:pt x="19" y="17"/>
                  </a:cubicBezTo>
                  <a:cubicBezTo>
                    <a:pt x="15" y="21"/>
                    <a:pt x="12" y="28"/>
                    <a:pt x="10" y="37"/>
                  </a:cubicBezTo>
                  <a:cubicBezTo>
                    <a:pt x="13" y="22"/>
                    <a:pt x="23" y="14"/>
                    <a:pt x="38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40" y="15"/>
                    <a:pt x="40" y="18"/>
                    <a:pt x="40" y="20"/>
                  </a:cubicBezTo>
                  <a:cubicBezTo>
                    <a:pt x="41" y="23"/>
                    <a:pt x="41" y="26"/>
                    <a:pt x="42" y="29"/>
                  </a:cubicBezTo>
                  <a:cubicBezTo>
                    <a:pt x="42" y="29"/>
                    <a:pt x="42" y="29"/>
                    <a:pt x="42" y="29"/>
                  </a:cubicBezTo>
                  <a:cubicBezTo>
                    <a:pt x="43" y="28"/>
                    <a:pt x="44" y="27"/>
                    <a:pt x="44" y="27"/>
                  </a:cubicBezTo>
                  <a:cubicBezTo>
                    <a:pt x="46" y="27"/>
                    <a:pt x="47" y="28"/>
                    <a:pt x="48" y="29"/>
                  </a:cubicBezTo>
                  <a:cubicBezTo>
                    <a:pt x="50" y="31"/>
                    <a:pt x="52" y="32"/>
                    <a:pt x="54" y="31"/>
                  </a:cubicBezTo>
                  <a:cubicBezTo>
                    <a:pt x="55" y="31"/>
                    <a:pt x="55" y="31"/>
                    <a:pt x="55" y="31"/>
                  </a:cubicBezTo>
                  <a:cubicBezTo>
                    <a:pt x="55" y="32"/>
                    <a:pt x="55" y="32"/>
                    <a:pt x="55" y="32"/>
                  </a:cubicBezTo>
                  <a:cubicBezTo>
                    <a:pt x="54" y="35"/>
                    <a:pt x="53" y="36"/>
                    <a:pt x="52" y="37"/>
                  </a:cubicBezTo>
                  <a:cubicBezTo>
                    <a:pt x="48" y="38"/>
                    <a:pt x="43" y="32"/>
                    <a:pt x="42" y="30"/>
                  </a:cubicBezTo>
                  <a:cubicBezTo>
                    <a:pt x="42" y="30"/>
                    <a:pt x="42" y="30"/>
                    <a:pt x="42" y="30"/>
                  </a:cubicBezTo>
                  <a:cubicBezTo>
                    <a:pt x="43" y="33"/>
                    <a:pt x="44" y="35"/>
                    <a:pt x="46" y="37"/>
                  </a:cubicBezTo>
                  <a:cubicBezTo>
                    <a:pt x="52" y="38"/>
                    <a:pt x="56" y="37"/>
                    <a:pt x="59" y="35"/>
                  </a:cubicBezTo>
                  <a:cubicBezTo>
                    <a:pt x="60" y="32"/>
                    <a:pt x="60" y="30"/>
                    <a:pt x="60" y="27"/>
                  </a:cubicBezTo>
                  <a:cubicBezTo>
                    <a:pt x="60" y="23"/>
                    <a:pt x="59" y="20"/>
                    <a:pt x="57" y="18"/>
                  </a:cubicBezTo>
                  <a:cubicBezTo>
                    <a:pt x="56" y="18"/>
                    <a:pt x="55" y="18"/>
                    <a:pt x="53" y="18"/>
                  </a:cubicBezTo>
                  <a:cubicBezTo>
                    <a:pt x="56" y="19"/>
                    <a:pt x="58" y="22"/>
                    <a:pt x="58" y="25"/>
                  </a:cubicBezTo>
                  <a:cubicBezTo>
                    <a:pt x="58" y="26"/>
                    <a:pt x="58" y="26"/>
                    <a:pt x="57" y="27"/>
                  </a:cubicBezTo>
                  <a:cubicBezTo>
                    <a:pt x="57" y="27"/>
                    <a:pt x="57" y="27"/>
                    <a:pt x="57" y="27"/>
                  </a:cubicBezTo>
                  <a:cubicBezTo>
                    <a:pt x="56" y="27"/>
                    <a:pt x="56" y="27"/>
                    <a:pt x="56" y="27"/>
                  </a:cubicBezTo>
                  <a:cubicBezTo>
                    <a:pt x="53" y="24"/>
                    <a:pt x="52" y="21"/>
                    <a:pt x="51" y="19"/>
                  </a:cubicBezTo>
                  <a:cubicBezTo>
                    <a:pt x="49" y="18"/>
                    <a:pt x="49" y="18"/>
                    <a:pt x="49" y="18"/>
                  </a:cubicBezTo>
                  <a:cubicBezTo>
                    <a:pt x="50" y="18"/>
                    <a:pt x="50" y="18"/>
                    <a:pt x="50" y="18"/>
                  </a:cubicBezTo>
                  <a:cubicBezTo>
                    <a:pt x="50" y="17"/>
                    <a:pt x="50" y="17"/>
                    <a:pt x="50" y="17"/>
                  </a:cubicBezTo>
                  <a:cubicBezTo>
                    <a:pt x="49" y="15"/>
                    <a:pt x="49" y="12"/>
                    <a:pt x="46" y="10"/>
                  </a:cubicBezTo>
                  <a:lnTo>
                    <a:pt x="45" y="9"/>
                  </a:lnTo>
                  <a:close/>
                  <a:moveTo>
                    <a:pt x="57" y="25"/>
                  </a:moveTo>
                  <a:cubicBezTo>
                    <a:pt x="57" y="24"/>
                    <a:pt x="55" y="21"/>
                    <a:pt x="53" y="19"/>
                  </a:cubicBezTo>
                  <a:cubicBezTo>
                    <a:pt x="53" y="21"/>
                    <a:pt x="54" y="23"/>
                    <a:pt x="57" y="25"/>
                  </a:cubicBezTo>
                  <a:close/>
                  <a:moveTo>
                    <a:pt x="44" y="29"/>
                  </a:moveTo>
                  <a:cubicBezTo>
                    <a:pt x="45" y="32"/>
                    <a:pt x="49" y="36"/>
                    <a:pt x="51" y="35"/>
                  </a:cubicBezTo>
                  <a:cubicBezTo>
                    <a:pt x="52" y="35"/>
                    <a:pt x="53" y="34"/>
                    <a:pt x="53" y="33"/>
                  </a:cubicBezTo>
                  <a:cubicBezTo>
                    <a:pt x="51" y="33"/>
                    <a:pt x="49" y="32"/>
                    <a:pt x="47" y="30"/>
                  </a:cubicBezTo>
                  <a:cubicBezTo>
                    <a:pt x="46" y="30"/>
                    <a:pt x="45" y="29"/>
                    <a:pt x="45" y="29"/>
                  </a:cubicBezTo>
                  <a:cubicBezTo>
                    <a:pt x="44" y="29"/>
                    <a:pt x="44" y="29"/>
                    <a:pt x="44" y="29"/>
                  </a:cubicBezTo>
                  <a:close/>
                  <a:moveTo>
                    <a:pt x="5" y="49"/>
                  </a:moveTo>
                  <a:cubicBezTo>
                    <a:pt x="5" y="62"/>
                    <a:pt x="10" y="77"/>
                    <a:pt x="19" y="82"/>
                  </a:cubicBezTo>
                  <a:cubicBezTo>
                    <a:pt x="12" y="74"/>
                    <a:pt x="8" y="58"/>
                    <a:pt x="8" y="46"/>
                  </a:cubicBezTo>
                  <a:cubicBezTo>
                    <a:pt x="8" y="36"/>
                    <a:pt x="10" y="28"/>
                    <a:pt x="13" y="22"/>
                  </a:cubicBezTo>
                  <a:cubicBezTo>
                    <a:pt x="8" y="29"/>
                    <a:pt x="5" y="38"/>
                    <a:pt x="5" y="49"/>
                  </a:cubicBezTo>
                  <a:close/>
                  <a:moveTo>
                    <a:pt x="146" y="18"/>
                  </a:moveTo>
                  <a:cubicBezTo>
                    <a:pt x="146" y="18"/>
                    <a:pt x="146" y="18"/>
                    <a:pt x="146" y="18"/>
                  </a:cubicBezTo>
                  <a:cubicBezTo>
                    <a:pt x="146" y="21"/>
                    <a:pt x="139" y="31"/>
                    <a:pt x="134" y="33"/>
                  </a:cubicBezTo>
                  <a:cubicBezTo>
                    <a:pt x="134" y="33"/>
                    <a:pt x="134" y="33"/>
                    <a:pt x="134" y="33"/>
                  </a:cubicBezTo>
                  <a:cubicBezTo>
                    <a:pt x="103" y="35"/>
                    <a:pt x="85" y="24"/>
                    <a:pt x="66" y="10"/>
                  </a:cubicBezTo>
                  <a:cubicBezTo>
                    <a:pt x="63" y="8"/>
                    <a:pt x="63" y="8"/>
                    <a:pt x="63" y="8"/>
                  </a:cubicBezTo>
                  <a:cubicBezTo>
                    <a:pt x="67" y="9"/>
                    <a:pt x="67" y="9"/>
                    <a:pt x="67" y="9"/>
                  </a:cubicBezTo>
                  <a:cubicBezTo>
                    <a:pt x="73" y="10"/>
                    <a:pt x="80" y="13"/>
                    <a:pt x="88" y="17"/>
                  </a:cubicBezTo>
                  <a:cubicBezTo>
                    <a:pt x="108" y="26"/>
                    <a:pt x="131" y="36"/>
                    <a:pt x="144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6" y="16"/>
                    <a:pt x="146" y="16"/>
                    <a:pt x="146" y="18"/>
                  </a:cubicBezTo>
                  <a:close/>
                  <a:moveTo>
                    <a:pt x="133" y="31"/>
                  </a:moveTo>
                  <a:cubicBezTo>
                    <a:pt x="138" y="29"/>
                    <a:pt x="144" y="21"/>
                    <a:pt x="145" y="18"/>
                  </a:cubicBezTo>
                  <a:cubicBezTo>
                    <a:pt x="131" y="37"/>
                    <a:pt x="108" y="27"/>
                    <a:pt x="87" y="18"/>
                  </a:cubicBezTo>
                  <a:cubicBezTo>
                    <a:pt x="81" y="15"/>
                    <a:pt x="76" y="13"/>
                    <a:pt x="71" y="11"/>
                  </a:cubicBezTo>
                  <a:cubicBezTo>
                    <a:pt x="88" y="23"/>
                    <a:pt x="105" y="33"/>
                    <a:pt x="133" y="31"/>
                  </a:cubicBezTo>
                  <a:close/>
                  <a:moveTo>
                    <a:pt x="55" y="30"/>
                  </a:moveTo>
                  <a:cubicBezTo>
                    <a:pt x="54" y="30"/>
                    <a:pt x="54" y="30"/>
                    <a:pt x="54" y="30"/>
                  </a:cubicBezTo>
                  <a:cubicBezTo>
                    <a:pt x="47" y="29"/>
                    <a:pt x="42" y="25"/>
                    <a:pt x="42" y="17"/>
                  </a:cubicBezTo>
                  <a:cubicBezTo>
                    <a:pt x="42" y="16"/>
                    <a:pt x="42" y="16"/>
                    <a:pt x="42" y="16"/>
                  </a:cubicBezTo>
                  <a:cubicBezTo>
                    <a:pt x="43" y="16"/>
                    <a:pt x="43" y="16"/>
                    <a:pt x="43" y="16"/>
                  </a:cubicBezTo>
                  <a:cubicBezTo>
                    <a:pt x="50" y="17"/>
                    <a:pt x="53" y="23"/>
                    <a:pt x="55" y="29"/>
                  </a:cubicBezTo>
                  <a:lnTo>
                    <a:pt x="55" y="30"/>
                  </a:lnTo>
                  <a:close/>
                  <a:moveTo>
                    <a:pt x="43" y="17"/>
                  </a:moveTo>
                  <a:cubicBezTo>
                    <a:pt x="44" y="24"/>
                    <a:pt x="47" y="27"/>
                    <a:pt x="53" y="28"/>
                  </a:cubicBezTo>
                  <a:cubicBezTo>
                    <a:pt x="51" y="23"/>
                    <a:pt x="49" y="19"/>
                    <a:pt x="43" y="1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74" name="Полилиния 49"/>
            <p:cNvSpPr>
              <a:spLocks noEditPoints="1"/>
            </p:cNvSpPr>
            <p:nvPr/>
          </p:nvSpPr>
          <p:spPr bwMode="auto">
            <a:xfrm>
              <a:off x="4162425" y="3344863"/>
              <a:ext cx="334963" cy="328613"/>
            </a:xfrm>
            <a:custGeom>
              <a:avLst/>
              <a:gdLst>
                <a:gd name="T0" fmla="*/ 61 w 149"/>
                <a:gd name="T1" fmla="*/ 17 h 146"/>
                <a:gd name="T2" fmla="*/ 70 w 149"/>
                <a:gd name="T3" fmla="*/ 13 h 146"/>
                <a:gd name="T4" fmla="*/ 67 w 149"/>
                <a:gd name="T5" fmla="*/ 22 h 146"/>
                <a:gd name="T6" fmla="*/ 71 w 149"/>
                <a:gd name="T7" fmla="*/ 8 h 146"/>
                <a:gd name="T8" fmla="*/ 77 w 149"/>
                <a:gd name="T9" fmla="*/ 20 h 146"/>
                <a:gd name="T10" fmla="*/ 146 w 149"/>
                <a:gd name="T11" fmla="*/ 39 h 146"/>
                <a:gd name="T12" fmla="*/ 125 w 149"/>
                <a:gd name="T13" fmla="*/ 103 h 146"/>
                <a:gd name="T14" fmla="*/ 146 w 149"/>
                <a:gd name="T15" fmla="*/ 99 h 146"/>
                <a:gd name="T16" fmla="*/ 148 w 149"/>
                <a:gd name="T17" fmla="*/ 120 h 146"/>
                <a:gd name="T18" fmla="*/ 129 w 149"/>
                <a:gd name="T19" fmla="*/ 119 h 146"/>
                <a:gd name="T20" fmla="*/ 141 w 149"/>
                <a:gd name="T21" fmla="*/ 143 h 146"/>
                <a:gd name="T22" fmla="*/ 124 w 149"/>
                <a:gd name="T23" fmla="*/ 108 h 146"/>
                <a:gd name="T24" fmla="*/ 121 w 149"/>
                <a:gd name="T25" fmla="*/ 76 h 146"/>
                <a:gd name="T26" fmla="*/ 132 w 149"/>
                <a:gd name="T27" fmla="*/ 18 h 146"/>
                <a:gd name="T28" fmla="*/ 46 w 149"/>
                <a:gd name="T29" fmla="*/ 31 h 146"/>
                <a:gd name="T30" fmla="*/ 0 w 149"/>
                <a:gd name="T31" fmla="*/ 27 h 146"/>
                <a:gd name="T32" fmla="*/ 60 w 149"/>
                <a:gd name="T33" fmla="*/ 24 h 146"/>
                <a:gd name="T34" fmla="*/ 58 w 149"/>
                <a:gd name="T35" fmla="*/ 11 h 146"/>
                <a:gd name="T36" fmla="*/ 68 w 149"/>
                <a:gd name="T37" fmla="*/ 8 h 146"/>
                <a:gd name="T38" fmla="*/ 61 w 149"/>
                <a:gd name="T39" fmla="*/ 17 h 146"/>
                <a:gd name="T40" fmla="*/ 58 w 149"/>
                <a:gd name="T41" fmla="*/ 27 h 146"/>
                <a:gd name="T42" fmla="*/ 31 w 149"/>
                <a:gd name="T43" fmla="*/ 25 h 146"/>
                <a:gd name="T44" fmla="*/ 58 w 149"/>
                <a:gd name="T45" fmla="*/ 27 h 146"/>
                <a:gd name="T46" fmla="*/ 101 w 149"/>
                <a:gd name="T47" fmla="*/ 11 h 146"/>
                <a:gd name="T48" fmla="*/ 88 w 149"/>
                <a:gd name="T49" fmla="*/ 20 h 146"/>
                <a:gd name="T50" fmla="*/ 101 w 149"/>
                <a:gd name="T51" fmla="*/ 11 h 146"/>
                <a:gd name="T52" fmla="*/ 142 w 149"/>
                <a:gd name="T53" fmla="*/ 32 h 146"/>
                <a:gd name="T54" fmla="*/ 141 w 149"/>
                <a:gd name="T55" fmla="*/ 34 h 146"/>
                <a:gd name="T56" fmla="*/ 122 w 149"/>
                <a:gd name="T57" fmla="*/ 95 h 146"/>
                <a:gd name="T58" fmla="*/ 142 w 149"/>
                <a:gd name="T59" fmla="*/ 32 h 146"/>
                <a:gd name="T60" fmla="*/ 145 w 149"/>
                <a:gd name="T61" fmla="*/ 119 h 146"/>
                <a:gd name="T62" fmla="*/ 142 w 149"/>
                <a:gd name="T63" fmla="*/ 106 h 146"/>
                <a:gd name="T64" fmla="*/ 132 w 149"/>
                <a:gd name="T65" fmla="*/ 106 h 146"/>
                <a:gd name="T66" fmla="*/ 145 w 149"/>
                <a:gd name="T67" fmla="*/ 119 h 146"/>
                <a:gd name="T68" fmla="*/ 146 w 149"/>
                <a:gd name="T69" fmla="*/ 103 h 146"/>
                <a:gd name="T70" fmla="*/ 134 w 149"/>
                <a:gd name="T71" fmla="*/ 103 h 146"/>
                <a:gd name="T72" fmla="*/ 146 w 149"/>
                <a:gd name="T73" fmla="*/ 103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49" h="146">
                  <a:moveTo>
                    <a:pt x="61" y="17"/>
                  </a:moveTo>
                  <a:cubicBezTo>
                    <a:pt x="64" y="17"/>
                    <a:pt x="67" y="9"/>
                    <a:pt x="70" y="13"/>
                  </a:cubicBezTo>
                  <a:cubicBezTo>
                    <a:pt x="68" y="15"/>
                    <a:pt x="65" y="17"/>
                    <a:pt x="67" y="22"/>
                  </a:cubicBezTo>
                  <a:cubicBezTo>
                    <a:pt x="78" y="22"/>
                    <a:pt x="72" y="11"/>
                    <a:pt x="71" y="8"/>
                  </a:cubicBezTo>
                  <a:cubicBezTo>
                    <a:pt x="75" y="4"/>
                    <a:pt x="81" y="15"/>
                    <a:pt x="77" y="20"/>
                  </a:cubicBezTo>
                  <a:cubicBezTo>
                    <a:pt x="103" y="0"/>
                    <a:pt x="144" y="7"/>
                    <a:pt x="146" y="39"/>
                  </a:cubicBezTo>
                  <a:cubicBezTo>
                    <a:pt x="148" y="63"/>
                    <a:pt x="123" y="79"/>
                    <a:pt x="125" y="103"/>
                  </a:cubicBezTo>
                  <a:cubicBezTo>
                    <a:pt x="130" y="105"/>
                    <a:pt x="138" y="94"/>
                    <a:pt x="146" y="99"/>
                  </a:cubicBezTo>
                  <a:cubicBezTo>
                    <a:pt x="149" y="104"/>
                    <a:pt x="147" y="114"/>
                    <a:pt x="148" y="120"/>
                  </a:cubicBezTo>
                  <a:cubicBezTo>
                    <a:pt x="142" y="125"/>
                    <a:pt x="135" y="122"/>
                    <a:pt x="129" y="119"/>
                  </a:cubicBezTo>
                  <a:cubicBezTo>
                    <a:pt x="129" y="131"/>
                    <a:pt x="129" y="143"/>
                    <a:pt x="141" y="143"/>
                  </a:cubicBezTo>
                  <a:cubicBezTo>
                    <a:pt x="120" y="146"/>
                    <a:pt x="125" y="125"/>
                    <a:pt x="124" y="108"/>
                  </a:cubicBezTo>
                  <a:cubicBezTo>
                    <a:pt x="123" y="95"/>
                    <a:pt x="118" y="88"/>
                    <a:pt x="121" y="76"/>
                  </a:cubicBezTo>
                  <a:cubicBezTo>
                    <a:pt x="125" y="57"/>
                    <a:pt x="149" y="40"/>
                    <a:pt x="132" y="18"/>
                  </a:cubicBezTo>
                  <a:cubicBezTo>
                    <a:pt x="101" y="5"/>
                    <a:pt x="76" y="33"/>
                    <a:pt x="46" y="31"/>
                  </a:cubicBezTo>
                  <a:cubicBezTo>
                    <a:pt x="31" y="30"/>
                    <a:pt x="16" y="16"/>
                    <a:pt x="0" y="27"/>
                  </a:cubicBezTo>
                  <a:cubicBezTo>
                    <a:pt x="14" y="12"/>
                    <a:pt x="37" y="23"/>
                    <a:pt x="60" y="24"/>
                  </a:cubicBezTo>
                  <a:cubicBezTo>
                    <a:pt x="62" y="22"/>
                    <a:pt x="58" y="15"/>
                    <a:pt x="58" y="11"/>
                  </a:cubicBezTo>
                  <a:cubicBezTo>
                    <a:pt x="61" y="10"/>
                    <a:pt x="64" y="4"/>
                    <a:pt x="68" y="8"/>
                  </a:cubicBezTo>
                  <a:cubicBezTo>
                    <a:pt x="67" y="9"/>
                    <a:pt x="59" y="9"/>
                    <a:pt x="61" y="17"/>
                  </a:cubicBezTo>
                  <a:close/>
                  <a:moveTo>
                    <a:pt x="58" y="27"/>
                  </a:moveTo>
                  <a:cubicBezTo>
                    <a:pt x="49" y="25"/>
                    <a:pt x="41" y="22"/>
                    <a:pt x="31" y="25"/>
                  </a:cubicBezTo>
                  <a:cubicBezTo>
                    <a:pt x="41" y="26"/>
                    <a:pt x="49" y="32"/>
                    <a:pt x="58" y="27"/>
                  </a:cubicBezTo>
                  <a:close/>
                  <a:moveTo>
                    <a:pt x="101" y="11"/>
                  </a:moveTo>
                  <a:cubicBezTo>
                    <a:pt x="98" y="14"/>
                    <a:pt x="85" y="15"/>
                    <a:pt x="88" y="20"/>
                  </a:cubicBezTo>
                  <a:cubicBezTo>
                    <a:pt x="90" y="15"/>
                    <a:pt x="104" y="16"/>
                    <a:pt x="101" y="11"/>
                  </a:cubicBezTo>
                  <a:close/>
                  <a:moveTo>
                    <a:pt x="142" y="32"/>
                  </a:moveTo>
                  <a:cubicBezTo>
                    <a:pt x="140" y="29"/>
                    <a:pt x="138" y="30"/>
                    <a:pt x="141" y="34"/>
                  </a:cubicBezTo>
                  <a:cubicBezTo>
                    <a:pt x="139" y="59"/>
                    <a:pt x="121" y="67"/>
                    <a:pt x="122" y="95"/>
                  </a:cubicBezTo>
                  <a:cubicBezTo>
                    <a:pt x="127" y="73"/>
                    <a:pt x="146" y="59"/>
                    <a:pt x="142" y="32"/>
                  </a:cubicBezTo>
                  <a:close/>
                  <a:moveTo>
                    <a:pt x="145" y="119"/>
                  </a:moveTo>
                  <a:cubicBezTo>
                    <a:pt x="145" y="113"/>
                    <a:pt x="145" y="109"/>
                    <a:pt x="142" y="106"/>
                  </a:cubicBezTo>
                  <a:cubicBezTo>
                    <a:pt x="139" y="106"/>
                    <a:pt x="135" y="106"/>
                    <a:pt x="132" y="106"/>
                  </a:cubicBezTo>
                  <a:cubicBezTo>
                    <a:pt x="126" y="113"/>
                    <a:pt x="134" y="121"/>
                    <a:pt x="145" y="119"/>
                  </a:cubicBezTo>
                  <a:close/>
                  <a:moveTo>
                    <a:pt x="146" y="103"/>
                  </a:moveTo>
                  <a:cubicBezTo>
                    <a:pt x="142" y="100"/>
                    <a:pt x="137" y="100"/>
                    <a:pt x="134" y="103"/>
                  </a:cubicBezTo>
                  <a:cubicBezTo>
                    <a:pt x="139" y="101"/>
                    <a:pt x="144" y="107"/>
                    <a:pt x="146" y="10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75" name="Полилиния 50"/>
            <p:cNvSpPr>
              <a:spLocks noEditPoints="1"/>
            </p:cNvSpPr>
            <p:nvPr/>
          </p:nvSpPr>
          <p:spPr bwMode="auto">
            <a:xfrm>
              <a:off x="4162425" y="3359150"/>
              <a:ext cx="334963" cy="309563"/>
            </a:xfrm>
            <a:custGeom>
              <a:avLst/>
              <a:gdLst>
                <a:gd name="T0" fmla="*/ 69 w 149"/>
                <a:gd name="T1" fmla="*/ 3 h 138"/>
                <a:gd name="T2" fmla="*/ 64 w 149"/>
                <a:gd name="T3" fmla="*/ 7 h 138"/>
                <a:gd name="T4" fmla="*/ 70 w 149"/>
                <a:gd name="T5" fmla="*/ 7 h 138"/>
                <a:gd name="T6" fmla="*/ 70 w 149"/>
                <a:gd name="T7" fmla="*/ 3 h 138"/>
                <a:gd name="T8" fmla="*/ 73 w 149"/>
                <a:gd name="T9" fmla="*/ 1 h 138"/>
                <a:gd name="T10" fmla="*/ 147 w 149"/>
                <a:gd name="T11" fmla="*/ 33 h 138"/>
                <a:gd name="T12" fmla="*/ 142 w 149"/>
                <a:gd name="T13" fmla="*/ 91 h 138"/>
                <a:gd name="T14" fmla="*/ 149 w 149"/>
                <a:gd name="T15" fmla="*/ 114 h 138"/>
                <a:gd name="T16" fmla="*/ 130 w 149"/>
                <a:gd name="T17" fmla="*/ 114 h 138"/>
                <a:gd name="T18" fmla="*/ 137 w 149"/>
                <a:gd name="T19" fmla="*/ 138 h 138"/>
                <a:gd name="T20" fmla="*/ 122 w 149"/>
                <a:gd name="T21" fmla="*/ 94 h 138"/>
                <a:gd name="T22" fmla="*/ 129 w 149"/>
                <a:gd name="T23" fmla="*/ 51 h 138"/>
                <a:gd name="T24" fmla="*/ 49 w 149"/>
                <a:gd name="T25" fmla="*/ 26 h 138"/>
                <a:gd name="T26" fmla="*/ 1 w 149"/>
                <a:gd name="T27" fmla="*/ 21 h 138"/>
                <a:gd name="T28" fmla="*/ 39 w 149"/>
                <a:gd name="T29" fmla="*/ 15 h 138"/>
                <a:gd name="T30" fmla="*/ 58 w 149"/>
                <a:gd name="T31" fmla="*/ 5 h 138"/>
                <a:gd name="T32" fmla="*/ 67 w 149"/>
                <a:gd name="T33" fmla="*/ 2 h 138"/>
                <a:gd name="T34" fmla="*/ 60 w 149"/>
                <a:gd name="T35" fmla="*/ 10 h 138"/>
                <a:gd name="T36" fmla="*/ 77 w 149"/>
                <a:gd name="T37" fmla="*/ 14 h 138"/>
                <a:gd name="T38" fmla="*/ 73 w 149"/>
                <a:gd name="T39" fmla="*/ 15 h 138"/>
                <a:gd name="T40" fmla="*/ 68 w 149"/>
                <a:gd name="T41" fmla="*/ 8 h 138"/>
                <a:gd name="T42" fmla="*/ 61 w 149"/>
                <a:gd name="T43" fmla="*/ 12 h 138"/>
                <a:gd name="T44" fmla="*/ 60 w 149"/>
                <a:gd name="T45" fmla="*/ 19 h 138"/>
                <a:gd name="T46" fmla="*/ 7 w 149"/>
                <a:gd name="T47" fmla="*/ 17 h 138"/>
                <a:gd name="T48" fmla="*/ 40 w 149"/>
                <a:gd name="T49" fmla="*/ 17 h 138"/>
                <a:gd name="T50" fmla="*/ 60 w 149"/>
                <a:gd name="T51" fmla="*/ 20 h 138"/>
                <a:gd name="T52" fmla="*/ 31 w 149"/>
                <a:gd name="T53" fmla="*/ 20 h 138"/>
                <a:gd name="T54" fmla="*/ 49 w 149"/>
                <a:gd name="T55" fmla="*/ 24 h 138"/>
                <a:gd name="T56" fmla="*/ 87 w 149"/>
                <a:gd name="T57" fmla="*/ 12 h 138"/>
                <a:gd name="T58" fmla="*/ 77 w 149"/>
                <a:gd name="T59" fmla="*/ 14 h 138"/>
                <a:gd name="T60" fmla="*/ 124 w 149"/>
                <a:gd name="T61" fmla="*/ 97 h 138"/>
                <a:gd name="T62" fmla="*/ 101 w 149"/>
                <a:gd name="T63" fmla="*/ 4 h 138"/>
                <a:gd name="T64" fmla="*/ 89 w 149"/>
                <a:gd name="T65" fmla="*/ 14 h 138"/>
                <a:gd name="T66" fmla="*/ 133 w 149"/>
                <a:gd name="T67" fmla="*/ 12 h 138"/>
                <a:gd name="T68" fmla="*/ 131 w 149"/>
                <a:gd name="T69" fmla="*/ 55 h 138"/>
                <a:gd name="T70" fmla="*/ 140 w 149"/>
                <a:gd name="T71" fmla="*/ 24 h 138"/>
                <a:gd name="T72" fmla="*/ 123 w 149"/>
                <a:gd name="T73" fmla="*/ 89 h 138"/>
                <a:gd name="T74" fmla="*/ 135 w 149"/>
                <a:gd name="T75" fmla="*/ 137 h 138"/>
                <a:gd name="T76" fmla="*/ 141 w 149"/>
                <a:gd name="T77" fmla="*/ 116 h 138"/>
                <a:gd name="T78" fmla="*/ 147 w 149"/>
                <a:gd name="T79" fmla="*/ 98 h 138"/>
                <a:gd name="T80" fmla="*/ 131 w 149"/>
                <a:gd name="T81" fmla="*/ 99 h 138"/>
                <a:gd name="T82" fmla="*/ 146 w 149"/>
                <a:gd name="T83" fmla="*/ 94 h 138"/>
                <a:gd name="T84" fmla="*/ 88 w 149"/>
                <a:gd name="T85" fmla="*/ 12 h 138"/>
                <a:gd name="T86" fmla="*/ 95 w 149"/>
                <a:gd name="T87" fmla="*/ 9 h 138"/>
                <a:gd name="T88" fmla="*/ 40 w 149"/>
                <a:gd name="T89" fmla="*/ 19 h 138"/>
                <a:gd name="T90" fmla="*/ 56 w 149"/>
                <a:gd name="T91" fmla="*/ 21 h 138"/>
                <a:gd name="T92" fmla="*/ 141 w 149"/>
                <a:gd name="T93" fmla="*/ 28 h 138"/>
                <a:gd name="T94" fmla="*/ 131 w 149"/>
                <a:gd name="T95" fmla="*/ 66 h 138"/>
                <a:gd name="T96" fmla="*/ 141 w 149"/>
                <a:gd name="T97" fmla="*/ 97 h 138"/>
                <a:gd name="T98" fmla="*/ 143 w 149"/>
                <a:gd name="T99" fmla="*/ 100 h 138"/>
                <a:gd name="T100" fmla="*/ 130 w 149"/>
                <a:gd name="T101" fmla="*/ 108 h 138"/>
                <a:gd name="T102" fmla="*/ 131 w 149"/>
                <a:gd name="T103" fmla="*/ 107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49" h="138">
                  <a:moveTo>
                    <a:pt x="65" y="0"/>
                  </a:moveTo>
                  <a:cubicBezTo>
                    <a:pt x="66" y="0"/>
                    <a:pt x="68" y="1"/>
                    <a:pt x="69" y="2"/>
                  </a:cubicBezTo>
                  <a:cubicBezTo>
                    <a:pt x="69" y="2"/>
                    <a:pt x="69" y="2"/>
                    <a:pt x="69" y="2"/>
                  </a:cubicBezTo>
                  <a:cubicBezTo>
                    <a:pt x="69" y="3"/>
                    <a:pt x="69" y="3"/>
                    <a:pt x="69" y="3"/>
                  </a:cubicBezTo>
                  <a:cubicBezTo>
                    <a:pt x="68" y="3"/>
                    <a:pt x="68" y="3"/>
                    <a:pt x="67" y="4"/>
                  </a:cubicBezTo>
                  <a:cubicBezTo>
                    <a:pt x="65" y="4"/>
                    <a:pt x="63" y="4"/>
                    <a:pt x="62" y="6"/>
                  </a:cubicBezTo>
                  <a:cubicBezTo>
                    <a:pt x="62" y="7"/>
                    <a:pt x="61" y="8"/>
                    <a:pt x="62" y="10"/>
                  </a:cubicBezTo>
                  <a:cubicBezTo>
                    <a:pt x="63" y="9"/>
                    <a:pt x="63" y="8"/>
                    <a:pt x="64" y="7"/>
                  </a:cubicBezTo>
                  <a:cubicBezTo>
                    <a:pt x="66" y="6"/>
                    <a:pt x="67" y="5"/>
                    <a:pt x="68" y="5"/>
                  </a:cubicBezTo>
                  <a:cubicBezTo>
                    <a:pt x="69" y="5"/>
                    <a:pt x="70" y="5"/>
                    <a:pt x="70" y="6"/>
                  </a:cubicBezTo>
                  <a:cubicBezTo>
                    <a:pt x="71" y="6"/>
                    <a:pt x="71" y="6"/>
                    <a:pt x="71" y="6"/>
                  </a:cubicBezTo>
                  <a:cubicBezTo>
                    <a:pt x="70" y="7"/>
                    <a:pt x="70" y="7"/>
                    <a:pt x="70" y="7"/>
                  </a:cubicBezTo>
                  <a:cubicBezTo>
                    <a:pt x="70" y="8"/>
                    <a:pt x="69" y="8"/>
                    <a:pt x="69" y="9"/>
                  </a:cubicBezTo>
                  <a:cubicBezTo>
                    <a:pt x="68" y="11"/>
                    <a:pt x="67" y="12"/>
                    <a:pt x="67" y="16"/>
                  </a:cubicBezTo>
                  <a:cubicBezTo>
                    <a:pt x="70" y="16"/>
                    <a:pt x="71" y="15"/>
                    <a:pt x="72" y="14"/>
                  </a:cubicBezTo>
                  <a:cubicBezTo>
                    <a:pt x="74" y="11"/>
                    <a:pt x="71" y="5"/>
                    <a:pt x="70" y="3"/>
                  </a:cubicBezTo>
                  <a:cubicBezTo>
                    <a:pt x="70" y="2"/>
                    <a:pt x="70" y="2"/>
                    <a:pt x="70" y="2"/>
                  </a:cubicBezTo>
                  <a:cubicBezTo>
                    <a:pt x="71" y="2"/>
                    <a:pt x="71" y="2"/>
                    <a:pt x="71" y="2"/>
                  </a:cubicBezTo>
                  <a:cubicBezTo>
                    <a:pt x="71" y="1"/>
                    <a:pt x="72" y="1"/>
                    <a:pt x="73" y="1"/>
                  </a:cubicBezTo>
                  <a:cubicBezTo>
                    <a:pt x="73" y="1"/>
                    <a:pt x="73" y="1"/>
                    <a:pt x="73" y="1"/>
                  </a:cubicBezTo>
                  <a:cubicBezTo>
                    <a:pt x="75" y="1"/>
                    <a:pt x="77" y="3"/>
                    <a:pt x="78" y="5"/>
                  </a:cubicBezTo>
                  <a:cubicBezTo>
                    <a:pt x="79" y="7"/>
                    <a:pt x="79" y="9"/>
                    <a:pt x="79" y="11"/>
                  </a:cubicBezTo>
                  <a:cubicBezTo>
                    <a:pt x="88" y="5"/>
                    <a:pt x="99" y="2"/>
                    <a:pt x="110" y="2"/>
                  </a:cubicBezTo>
                  <a:cubicBezTo>
                    <a:pt x="131" y="2"/>
                    <a:pt x="145" y="14"/>
                    <a:pt x="147" y="33"/>
                  </a:cubicBezTo>
                  <a:cubicBezTo>
                    <a:pt x="148" y="45"/>
                    <a:pt x="142" y="55"/>
                    <a:pt x="137" y="65"/>
                  </a:cubicBezTo>
                  <a:cubicBezTo>
                    <a:pt x="131" y="75"/>
                    <a:pt x="125" y="85"/>
                    <a:pt x="126" y="97"/>
                  </a:cubicBezTo>
                  <a:cubicBezTo>
                    <a:pt x="127" y="97"/>
                    <a:pt x="130" y="96"/>
                    <a:pt x="132" y="95"/>
                  </a:cubicBezTo>
                  <a:cubicBezTo>
                    <a:pt x="135" y="93"/>
                    <a:pt x="138" y="91"/>
                    <a:pt x="142" y="91"/>
                  </a:cubicBezTo>
                  <a:cubicBezTo>
                    <a:pt x="144" y="91"/>
                    <a:pt x="145" y="92"/>
                    <a:pt x="147" y="93"/>
                  </a:cubicBezTo>
                  <a:cubicBezTo>
                    <a:pt x="147" y="93"/>
                    <a:pt x="147" y="93"/>
                    <a:pt x="147" y="93"/>
                  </a:cubicBezTo>
                  <a:cubicBezTo>
                    <a:pt x="149" y="96"/>
                    <a:pt x="149" y="101"/>
                    <a:pt x="149" y="106"/>
                  </a:cubicBezTo>
                  <a:cubicBezTo>
                    <a:pt x="148" y="109"/>
                    <a:pt x="148" y="112"/>
                    <a:pt x="149" y="114"/>
                  </a:cubicBezTo>
                  <a:cubicBezTo>
                    <a:pt x="149" y="115"/>
                    <a:pt x="149" y="115"/>
                    <a:pt x="149" y="115"/>
                  </a:cubicBezTo>
                  <a:cubicBezTo>
                    <a:pt x="148" y="115"/>
                    <a:pt x="148" y="115"/>
                    <a:pt x="148" y="115"/>
                  </a:cubicBezTo>
                  <a:cubicBezTo>
                    <a:pt x="146" y="117"/>
                    <a:pt x="143" y="118"/>
                    <a:pt x="141" y="118"/>
                  </a:cubicBezTo>
                  <a:cubicBezTo>
                    <a:pt x="137" y="118"/>
                    <a:pt x="134" y="116"/>
                    <a:pt x="130" y="114"/>
                  </a:cubicBezTo>
                  <a:cubicBezTo>
                    <a:pt x="130" y="115"/>
                    <a:pt x="130" y="115"/>
                    <a:pt x="130" y="115"/>
                  </a:cubicBezTo>
                  <a:cubicBezTo>
                    <a:pt x="130" y="126"/>
                    <a:pt x="130" y="136"/>
                    <a:pt x="141" y="136"/>
                  </a:cubicBezTo>
                  <a:cubicBezTo>
                    <a:pt x="141" y="138"/>
                    <a:pt x="141" y="138"/>
                    <a:pt x="141" y="138"/>
                  </a:cubicBezTo>
                  <a:cubicBezTo>
                    <a:pt x="139" y="138"/>
                    <a:pt x="138" y="138"/>
                    <a:pt x="137" y="138"/>
                  </a:cubicBezTo>
                  <a:cubicBezTo>
                    <a:pt x="123" y="138"/>
                    <a:pt x="123" y="125"/>
                    <a:pt x="123" y="112"/>
                  </a:cubicBezTo>
                  <a:cubicBezTo>
                    <a:pt x="123" y="108"/>
                    <a:pt x="123" y="105"/>
                    <a:pt x="123" y="102"/>
                  </a:cubicBezTo>
                  <a:cubicBezTo>
                    <a:pt x="123" y="99"/>
                    <a:pt x="122" y="96"/>
                    <a:pt x="122" y="94"/>
                  </a:cubicBezTo>
                  <a:cubicBezTo>
                    <a:pt x="122" y="94"/>
                    <a:pt x="122" y="94"/>
                    <a:pt x="122" y="94"/>
                  </a:cubicBezTo>
                  <a:cubicBezTo>
                    <a:pt x="122" y="93"/>
                    <a:pt x="122" y="93"/>
                    <a:pt x="122" y="93"/>
                  </a:cubicBezTo>
                  <a:cubicBezTo>
                    <a:pt x="121" y="92"/>
                    <a:pt x="121" y="91"/>
                    <a:pt x="121" y="90"/>
                  </a:cubicBezTo>
                  <a:cubicBezTo>
                    <a:pt x="120" y="84"/>
                    <a:pt x="118" y="78"/>
                    <a:pt x="120" y="70"/>
                  </a:cubicBezTo>
                  <a:cubicBezTo>
                    <a:pt x="122" y="64"/>
                    <a:pt x="125" y="57"/>
                    <a:pt x="129" y="51"/>
                  </a:cubicBezTo>
                  <a:cubicBezTo>
                    <a:pt x="136" y="39"/>
                    <a:pt x="143" y="27"/>
                    <a:pt x="132" y="13"/>
                  </a:cubicBezTo>
                  <a:cubicBezTo>
                    <a:pt x="126" y="11"/>
                    <a:pt x="121" y="10"/>
                    <a:pt x="115" y="10"/>
                  </a:cubicBezTo>
                  <a:cubicBezTo>
                    <a:pt x="104" y="10"/>
                    <a:pt x="93" y="14"/>
                    <a:pt x="83" y="18"/>
                  </a:cubicBezTo>
                  <a:cubicBezTo>
                    <a:pt x="72" y="22"/>
                    <a:pt x="61" y="26"/>
                    <a:pt x="49" y="26"/>
                  </a:cubicBezTo>
                  <a:cubicBezTo>
                    <a:pt x="48" y="26"/>
                    <a:pt x="47" y="26"/>
                    <a:pt x="45" y="26"/>
                  </a:cubicBezTo>
                  <a:cubicBezTo>
                    <a:pt x="40" y="25"/>
                    <a:pt x="35" y="23"/>
                    <a:pt x="30" y="22"/>
                  </a:cubicBezTo>
                  <a:cubicBezTo>
                    <a:pt x="25" y="19"/>
                    <a:pt x="19" y="17"/>
                    <a:pt x="13" y="17"/>
                  </a:cubicBezTo>
                  <a:cubicBezTo>
                    <a:pt x="9" y="17"/>
                    <a:pt x="4" y="19"/>
                    <a:pt x="1" y="21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5" y="15"/>
                    <a:pt x="11" y="13"/>
                    <a:pt x="20" y="13"/>
                  </a:cubicBezTo>
                  <a:cubicBezTo>
                    <a:pt x="20" y="13"/>
                    <a:pt x="20" y="13"/>
                    <a:pt x="20" y="13"/>
                  </a:cubicBezTo>
                  <a:cubicBezTo>
                    <a:pt x="26" y="13"/>
                    <a:pt x="33" y="14"/>
                    <a:pt x="39" y="15"/>
                  </a:cubicBezTo>
                  <a:cubicBezTo>
                    <a:pt x="46" y="16"/>
                    <a:pt x="53" y="17"/>
                    <a:pt x="59" y="17"/>
                  </a:cubicBezTo>
                  <a:cubicBezTo>
                    <a:pt x="61" y="16"/>
                    <a:pt x="60" y="13"/>
                    <a:pt x="59" y="10"/>
                  </a:cubicBezTo>
                  <a:cubicBezTo>
                    <a:pt x="58" y="8"/>
                    <a:pt x="58" y="7"/>
                    <a:pt x="58" y="5"/>
                  </a:cubicBezTo>
                  <a:cubicBezTo>
                    <a:pt x="58" y="5"/>
                    <a:pt x="58" y="5"/>
                    <a:pt x="58" y="5"/>
                  </a:cubicBezTo>
                  <a:cubicBezTo>
                    <a:pt x="58" y="4"/>
                    <a:pt x="58" y="4"/>
                    <a:pt x="58" y="4"/>
                  </a:cubicBezTo>
                  <a:cubicBezTo>
                    <a:pt x="59" y="4"/>
                    <a:pt x="59" y="3"/>
                    <a:pt x="60" y="3"/>
                  </a:cubicBezTo>
                  <a:cubicBezTo>
                    <a:pt x="62" y="1"/>
                    <a:pt x="63" y="0"/>
                    <a:pt x="65" y="0"/>
                  </a:cubicBezTo>
                  <a:close/>
                  <a:moveTo>
                    <a:pt x="67" y="2"/>
                  </a:moveTo>
                  <a:cubicBezTo>
                    <a:pt x="65" y="1"/>
                    <a:pt x="63" y="2"/>
                    <a:pt x="61" y="4"/>
                  </a:cubicBezTo>
                  <a:cubicBezTo>
                    <a:pt x="60" y="4"/>
                    <a:pt x="60" y="5"/>
                    <a:pt x="59" y="5"/>
                  </a:cubicBezTo>
                  <a:cubicBezTo>
                    <a:pt x="59" y="7"/>
                    <a:pt x="60" y="8"/>
                    <a:pt x="60" y="10"/>
                  </a:cubicBezTo>
                  <a:cubicBezTo>
                    <a:pt x="60" y="10"/>
                    <a:pt x="60" y="10"/>
                    <a:pt x="60" y="10"/>
                  </a:cubicBezTo>
                  <a:cubicBezTo>
                    <a:pt x="60" y="8"/>
                    <a:pt x="60" y="7"/>
                    <a:pt x="61" y="5"/>
                  </a:cubicBezTo>
                  <a:cubicBezTo>
                    <a:pt x="62" y="3"/>
                    <a:pt x="65" y="3"/>
                    <a:pt x="66" y="2"/>
                  </a:cubicBezTo>
                  <a:cubicBezTo>
                    <a:pt x="66" y="2"/>
                    <a:pt x="67" y="2"/>
                    <a:pt x="67" y="2"/>
                  </a:cubicBezTo>
                  <a:close/>
                  <a:moveTo>
                    <a:pt x="77" y="14"/>
                  </a:moveTo>
                  <a:cubicBezTo>
                    <a:pt x="76" y="13"/>
                    <a:pt x="76" y="13"/>
                    <a:pt x="76" y="13"/>
                  </a:cubicBezTo>
                  <a:cubicBezTo>
                    <a:pt x="78" y="11"/>
                    <a:pt x="78" y="8"/>
                    <a:pt x="77" y="6"/>
                  </a:cubicBezTo>
                  <a:cubicBezTo>
                    <a:pt x="75" y="3"/>
                    <a:pt x="73" y="1"/>
                    <a:pt x="72" y="2"/>
                  </a:cubicBezTo>
                  <a:cubicBezTo>
                    <a:pt x="73" y="5"/>
                    <a:pt x="76" y="11"/>
                    <a:pt x="73" y="15"/>
                  </a:cubicBezTo>
                  <a:cubicBezTo>
                    <a:pt x="72" y="16"/>
                    <a:pt x="70" y="17"/>
                    <a:pt x="67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5" y="12"/>
                    <a:pt x="66" y="10"/>
                    <a:pt x="68" y="8"/>
                  </a:cubicBezTo>
                  <a:cubicBezTo>
                    <a:pt x="68" y="8"/>
                    <a:pt x="68" y="7"/>
                    <a:pt x="69" y="7"/>
                  </a:cubicBezTo>
                  <a:cubicBezTo>
                    <a:pt x="69" y="6"/>
                    <a:pt x="68" y="6"/>
                    <a:pt x="68" y="6"/>
                  </a:cubicBezTo>
                  <a:cubicBezTo>
                    <a:pt x="67" y="6"/>
                    <a:pt x="66" y="7"/>
                    <a:pt x="65" y="8"/>
                  </a:cubicBezTo>
                  <a:cubicBezTo>
                    <a:pt x="64" y="10"/>
                    <a:pt x="63" y="11"/>
                    <a:pt x="61" y="12"/>
                  </a:cubicBezTo>
                  <a:cubicBezTo>
                    <a:pt x="61" y="12"/>
                    <a:pt x="61" y="12"/>
                    <a:pt x="61" y="12"/>
                  </a:cubicBezTo>
                  <a:cubicBezTo>
                    <a:pt x="61" y="14"/>
                    <a:pt x="62" y="17"/>
                    <a:pt x="60" y="18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53" y="18"/>
                    <a:pt x="46" y="17"/>
                    <a:pt x="39" y="16"/>
                  </a:cubicBezTo>
                  <a:cubicBezTo>
                    <a:pt x="32" y="15"/>
                    <a:pt x="26" y="14"/>
                    <a:pt x="20" y="14"/>
                  </a:cubicBezTo>
                  <a:cubicBezTo>
                    <a:pt x="20" y="14"/>
                    <a:pt x="20" y="14"/>
                    <a:pt x="20" y="14"/>
                  </a:cubicBezTo>
                  <a:cubicBezTo>
                    <a:pt x="15" y="14"/>
                    <a:pt x="11" y="15"/>
                    <a:pt x="7" y="17"/>
                  </a:cubicBezTo>
                  <a:cubicBezTo>
                    <a:pt x="9" y="16"/>
                    <a:pt x="11" y="16"/>
                    <a:pt x="13" y="16"/>
                  </a:cubicBezTo>
                  <a:cubicBezTo>
                    <a:pt x="18" y="16"/>
                    <a:pt x="24" y="18"/>
                    <a:pt x="29" y="19"/>
                  </a:cubicBezTo>
                  <a:cubicBezTo>
                    <a:pt x="31" y="19"/>
                    <a:pt x="31" y="19"/>
                    <a:pt x="31" y="19"/>
                  </a:cubicBezTo>
                  <a:cubicBezTo>
                    <a:pt x="34" y="18"/>
                    <a:pt x="37" y="17"/>
                    <a:pt x="40" y="17"/>
                  </a:cubicBezTo>
                  <a:cubicBezTo>
                    <a:pt x="40" y="17"/>
                    <a:pt x="40" y="17"/>
                    <a:pt x="40" y="17"/>
                  </a:cubicBezTo>
                  <a:cubicBezTo>
                    <a:pt x="45" y="17"/>
                    <a:pt x="49" y="18"/>
                    <a:pt x="54" y="19"/>
                  </a:cubicBezTo>
                  <a:cubicBezTo>
                    <a:pt x="55" y="19"/>
                    <a:pt x="57" y="20"/>
                    <a:pt x="58" y="20"/>
                  </a:cubicBezTo>
                  <a:cubicBezTo>
                    <a:pt x="60" y="20"/>
                    <a:pt x="60" y="20"/>
                    <a:pt x="60" y="20"/>
                  </a:cubicBezTo>
                  <a:cubicBezTo>
                    <a:pt x="59" y="21"/>
                    <a:pt x="59" y="21"/>
                    <a:pt x="59" y="21"/>
                  </a:cubicBezTo>
                  <a:cubicBezTo>
                    <a:pt x="56" y="23"/>
                    <a:pt x="53" y="24"/>
                    <a:pt x="50" y="24"/>
                  </a:cubicBezTo>
                  <a:cubicBezTo>
                    <a:pt x="47" y="24"/>
                    <a:pt x="43" y="23"/>
                    <a:pt x="40" y="22"/>
                  </a:cubicBezTo>
                  <a:cubicBezTo>
                    <a:pt x="37" y="21"/>
                    <a:pt x="34" y="20"/>
                    <a:pt x="31" y="20"/>
                  </a:cubicBezTo>
                  <a:cubicBezTo>
                    <a:pt x="30" y="20"/>
                    <a:pt x="30" y="20"/>
                    <a:pt x="30" y="20"/>
                  </a:cubicBezTo>
                  <a:cubicBezTo>
                    <a:pt x="30" y="20"/>
                    <a:pt x="31" y="20"/>
                    <a:pt x="31" y="20"/>
                  </a:cubicBezTo>
                  <a:cubicBezTo>
                    <a:pt x="36" y="22"/>
                    <a:pt x="41" y="24"/>
                    <a:pt x="46" y="24"/>
                  </a:cubicBezTo>
                  <a:cubicBezTo>
                    <a:pt x="47" y="24"/>
                    <a:pt x="48" y="24"/>
                    <a:pt x="49" y="24"/>
                  </a:cubicBezTo>
                  <a:cubicBezTo>
                    <a:pt x="61" y="24"/>
                    <a:pt x="72" y="20"/>
                    <a:pt x="82" y="16"/>
                  </a:cubicBezTo>
                  <a:cubicBezTo>
                    <a:pt x="84" y="16"/>
                    <a:pt x="86" y="15"/>
                    <a:pt x="88" y="14"/>
                  </a:cubicBezTo>
                  <a:cubicBezTo>
                    <a:pt x="88" y="14"/>
                    <a:pt x="88" y="14"/>
                    <a:pt x="88" y="14"/>
                  </a:cubicBezTo>
                  <a:cubicBezTo>
                    <a:pt x="87" y="13"/>
                    <a:pt x="87" y="12"/>
                    <a:pt x="87" y="12"/>
                  </a:cubicBezTo>
                  <a:cubicBezTo>
                    <a:pt x="88" y="10"/>
                    <a:pt x="91" y="9"/>
                    <a:pt x="94" y="7"/>
                  </a:cubicBezTo>
                  <a:cubicBezTo>
                    <a:pt x="97" y="7"/>
                    <a:pt x="99" y="6"/>
                    <a:pt x="100" y="5"/>
                  </a:cubicBezTo>
                  <a:cubicBezTo>
                    <a:pt x="101" y="4"/>
                    <a:pt x="101" y="4"/>
                    <a:pt x="101" y="4"/>
                  </a:cubicBezTo>
                  <a:cubicBezTo>
                    <a:pt x="92" y="6"/>
                    <a:pt x="84" y="9"/>
                    <a:pt x="77" y="14"/>
                  </a:cubicBezTo>
                  <a:close/>
                  <a:moveTo>
                    <a:pt x="126" y="98"/>
                  </a:moveTo>
                  <a:cubicBezTo>
                    <a:pt x="126" y="98"/>
                    <a:pt x="125" y="98"/>
                    <a:pt x="125" y="98"/>
                  </a:cubicBezTo>
                  <a:cubicBezTo>
                    <a:pt x="124" y="98"/>
                    <a:pt x="124" y="98"/>
                    <a:pt x="124" y="98"/>
                  </a:cubicBezTo>
                  <a:cubicBezTo>
                    <a:pt x="124" y="97"/>
                    <a:pt x="124" y="97"/>
                    <a:pt x="124" y="97"/>
                  </a:cubicBezTo>
                  <a:cubicBezTo>
                    <a:pt x="123" y="85"/>
                    <a:pt x="129" y="74"/>
                    <a:pt x="135" y="64"/>
                  </a:cubicBezTo>
                  <a:cubicBezTo>
                    <a:pt x="141" y="54"/>
                    <a:pt x="147" y="45"/>
                    <a:pt x="146" y="34"/>
                  </a:cubicBezTo>
                  <a:cubicBezTo>
                    <a:pt x="144" y="15"/>
                    <a:pt x="130" y="4"/>
                    <a:pt x="110" y="4"/>
                  </a:cubicBezTo>
                  <a:cubicBezTo>
                    <a:pt x="107" y="4"/>
                    <a:pt x="104" y="4"/>
                    <a:pt x="101" y="4"/>
                  </a:cubicBezTo>
                  <a:cubicBezTo>
                    <a:pt x="102" y="5"/>
                    <a:pt x="102" y="5"/>
                    <a:pt x="102" y="5"/>
                  </a:cubicBezTo>
                  <a:cubicBezTo>
                    <a:pt x="102" y="6"/>
                    <a:pt x="102" y="6"/>
                    <a:pt x="102" y="7"/>
                  </a:cubicBezTo>
                  <a:cubicBezTo>
                    <a:pt x="101" y="9"/>
                    <a:pt x="99" y="10"/>
                    <a:pt x="96" y="11"/>
                  </a:cubicBezTo>
                  <a:cubicBezTo>
                    <a:pt x="93" y="11"/>
                    <a:pt x="90" y="12"/>
                    <a:pt x="89" y="14"/>
                  </a:cubicBezTo>
                  <a:cubicBezTo>
                    <a:pt x="97" y="11"/>
                    <a:pt x="106" y="8"/>
                    <a:pt x="115" y="8"/>
                  </a:cubicBezTo>
                  <a:cubicBezTo>
                    <a:pt x="121" y="8"/>
                    <a:pt x="127" y="9"/>
                    <a:pt x="132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45" y="27"/>
                    <a:pt x="137" y="40"/>
                    <a:pt x="130" y="52"/>
                  </a:cubicBezTo>
                  <a:cubicBezTo>
                    <a:pt x="126" y="58"/>
                    <a:pt x="123" y="64"/>
                    <a:pt x="122" y="71"/>
                  </a:cubicBezTo>
                  <a:cubicBezTo>
                    <a:pt x="120" y="76"/>
                    <a:pt x="121" y="80"/>
                    <a:pt x="121" y="84"/>
                  </a:cubicBezTo>
                  <a:cubicBezTo>
                    <a:pt x="122" y="72"/>
                    <a:pt x="126" y="63"/>
                    <a:pt x="131" y="55"/>
                  </a:cubicBezTo>
                  <a:cubicBezTo>
                    <a:pt x="135" y="47"/>
                    <a:pt x="139" y="39"/>
                    <a:pt x="140" y="28"/>
                  </a:cubicBezTo>
                  <a:cubicBezTo>
                    <a:pt x="139" y="27"/>
                    <a:pt x="138" y="25"/>
                    <a:pt x="139" y="24"/>
                  </a:cubicBezTo>
                  <a:cubicBezTo>
                    <a:pt x="139" y="24"/>
                    <a:pt x="139" y="24"/>
                    <a:pt x="140" y="24"/>
                  </a:cubicBezTo>
                  <a:cubicBezTo>
                    <a:pt x="140" y="24"/>
                    <a:pt x="140" y="24"/>
                    <a:pt x="140" y="24"/>
                  </a:cubicBezTo>
                  <a:cubicBezTo>
                    <a:pt x="141" y="24"/>
                    <a:pt x="142" y="24"/>
                    <a:pt x="143" y="26"/>
                  </a:cubicBezTo>
                  <a:cubicBezTo>
                    <a:pt x="143" y="26"/>
                    <a:pt x="143" y="26"/>
                    <a:pt x="143" y="26"/>
                  </a:cubicBezTo>
                  <a:cubicBezTo>
                    <a:pt x="145" y="43"/>
                    <a:pt x="139" y="55"/>
                    <a:pt x="133" y="66"/>
                  </a:cubicBezTo>
                  <a:cubicBezTo>
                    <a:pt x="129" y="73"/>
                    <a:pt x="125" y="81"/>
                    <a:pt x="123" y="89"/>
                  </a:cubicBezTo>
                  <a:cubicBezTo>
                    <a:pt x="123" y="90"/>
                    <a:pt x="123" y="90"/>
                    <a:pt x="123" y="90"/>
                  </a:cubicBezTo>
                  <a:cubicBezTo>
                    <a:pt x="123" y="94"/>
                    <a:pt x="124" y="97"/>
                    <a:pt x="124" y="102"/>
                  </a:cubicBezTo>
                  <a:cubicBezTo>
                    <a:pt x="125" y="105"/>
                    <a:pt x="125" y="108"/>
                    <a:pt x="125" y="112"/>
                  </a:cubicBezTo>
                  <a:cubicBezTo>
                    <a:pt x="125" y="124"/>
                    <a:pt x="125" y="135"/>
                    <a:pt x="135" y="137"/>
                  </a:cubicBezTo>
                  <a:cubicBezTo>
                    <a:pt x="129" y="133"/>
                    <a:pt x="129" y="124"/>
                    <a:pt x="129" y="115"/>
                  </a:cubicBezTo>
                  <a:cubicBezTo>
                    <a:pt x="129" y="112"/>
                    <a:pt x="129" y="112"/>
                    <a:pt x="129" y="112"/>
                  </a:cubicBezTo>
                  <a:cubicBezTo>
                    <a:pt x="130" y="112"/>
                    <a:pt x="130" y="112"/>
                    <a:pt x="130" y="112"/>
                  </a:cubicBezTo>
                  <a:cubicBezTo>
                    <a:pt x="133" y="115"/>
                    <a:pt x="137" y="116"/>
                    <a:pt x="141" y="116"/>
                  </a:cubicBezTo>
                  <a:cubicBezTo>
                    <a:pt x="143" y="116"/>
                    <a:pt x="145" y="115"/>
                    <a:pt x="147" y="114"/>
                  </a:cubicBezTo>
                  <a:cubicBezTo>
                    <a:pt x="147" y="112"/>
                    <a:pt x="147" y="109"/>
                    <a:pt x="147" y="106"/>
                  </a:cubicBezTo>
                  <a:cubicBezTo>
                    <a:pt x="147" y="103"/>
                    <a:pt x="147" y="100"/>
                    <a:pt x="147" y="98"/>
                  </a:cubicBezTo>
                  <a:cubicBezTo>
                    <a:pt x="147" y="98"/>
                    <a:pt x="147" y="98"/>
                    <a:pt x="147" y="98"/>
                  </a:cubicBezTo>
                  <a:cubicBezTo>
                    <a:pt x="146" y="99"/>
                    <a:pt x="145" y="99"/>
                    <a:pt x="144" y="99"/>
                  </a:cubicBezTo>
                  <a:cubicBezTo>
                    <a:pt x="143" y="99"/>
                    <a:pt x="142" y="99"/>
                    <a:pt x="141" y="99"/>
                  </a:cubicBezTo>
                  <a:cubicBezTo>
                    <a:pt x="138" y="98"/>
                    <a:pt x="136" y="97"/>
                    <a:pt x="134" y="98"/>
                  </a:cubicBezTo>
                  <a:cubicBezTo>
                    <a:pt x="131" y="99"/>
                    <a:pt x="131" y="99"/>
                    <a:pt x="131" y="99"/>
                  </a:cubicBezTo>
                  <a:cubicBezTo>
                    <a:pt x="133" y="97"/>
                    <a:pt x="133" y="97"/>
                    <a:pt x="133" y="97"/>
                  </a:cubicBezTo>
                  <a:cubicBezTo>
                    <a:pt x="137" y="93"/>
                    <a:pt x="142" y="93"/>
                    <a:pt x="147" y="97"/>
                  </a:cubicBezTo>
                  <a:cubicBezTo>
                    <a:pt x="147" y="97"/>
                    <a:pt x="147" y="97"/>
                    <a:pt x="147" y="97"/>
                  </a:cubicBezTo>
                  <a:cubicBezTo>
                    <a:pt x="147" y="96"/>
                    <a:pt x="146" y="95"/>
                    <a:pt x="146" y="94"/>
                  </a:cubicBezTo>
                  <a:cubicBezTo>
                    <a:pt x="145" y="93"/>
                    <a:pt x="143" y="93"/>
                    <a:pt x="142" y="93"/>
                  </a:cubicBezTo>
                  <a:cubicBezTo>
                    <a:pt x="139" y="93"/>
                    <a:pt x="136" y="94"/>
                    <a:pt x="133" y="96"/>
                  </a:cubicBezTo>
                  <a:cubicBezTo>
                    <a:pt x="130" y="97"/>
                    <a:pt x="128" y="98"/>
                    <a:pt x="126" y="98"/>
                  </a:cubicBezTo>
                  <a:close/>
                  <a:moveTo>
                    <a:pt x="88" y="12"/>
                  </a:moveTo>
                  <a:cubicBezTo>
                    <a:pt x="90" y="11"/>
                    <a:pt x="93" y="10"/>
                    <a:pt x="95" y="9"/>
                  </a:cubicBezTo>
                  <a:cubicBezTo>
                    <a:pt x="98" y="8"/>
                    <a:pt x="100" y="8"/>
                    <a:pt x="101" y="7"/>
                  </a:cubicBezTo>
                  <a:cubicBezTo>
                    <a:pt x="101" y="7"/>
                    <a:pt x="101" y="6"/>
                    <a:pt x="101" y="6"/>
                  </a:cubicBezTo>
                  <a:cubicBezTo>
                    <a:pt x="99" y="7"/>
                    <a:pt x="97" y="8"/>
                    <a:pt x="95" y="9"/>
                  </a:cubicBezTo>
                  <a:cubicBezTo>
                    <a:pt x="92" y="10"/>
                    <a:pt x="89" y="11"/>
                    <a:pt x="88" y="12"/>
                  </a:cubicBezTo>
                  <a:close/>
                  <a:moveTo>
                    <a:pt x="56" y="21"/>
                  </a:moveTo>
                  <a:cubicBezTo>
                    <a:pt x="55" y="21"/>
                    <a:pt x="54" y="21"/>
                    <a:pt x="53" y="20"/>
                  </a:cubicBezTo>
                  <a:cubicBezTo>
                    <a:pt x="49" y="19"/>
                    <a:pt x="45" y="19"/>
                    <a:pt x="40" y="19"/>
                  </a:cubicBezTo>
                  <a:cubicBezTo>
                    <a:pt x="39" y="19"/>
                    <a:pt x="37" y="19"/>
                    <a:pt x="35" y="19"/>
                  </a:cubicBezTo>
                  <a:cubicBezTo>
                    <a:pt x="37" y="20"/>
                    <a:pt x="38" y="20"/>
                    <a:pt x="40" y="20"/>
                  </a:cubicBezTo>
                  <a:cubicBezTo>
                    <a:pt x="44" y="21"/>
                    <a:pt x="47" y="22"/>
                    <a:pt x="50" y="22"/>
                  </a:cubicBezTo>
                  <a:cubicBezTo>
                    <a:pt x="52" y="22"/>
                    <a:pt x="54" y="22"/>
                    <a:pt x="56" y="21"/>
                  </a:cubicBezTo>
                  <a:close/>
                  <a:moveTo>
                    <a:pt x="141" y="27"/>
                  </a:moveTo>
                  <a:cubicBezTo>
                    <a:pt x="141" y="26"/>
                    <a:pt x="141" y="26"/>
                    <a:pt x="140" y="25"/>
                  </a:cubicBezTo>
                  <a:cubicBezTo>
                    <a:pt x="141" y="26"/>
                    <a:pt x="141" y="27"/>
                    <a:pt x="141" y="27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40"/>
                    <a:pt x="136" y="48"/>
                    <a:pt x="132" y="56"/>
                  </a:cubicBezTo>
                  <a:cubicBezTo>
                    <a:pt x="128" y="64"/>
                    <a:pt x="123" y="72"/>
                    <a:pt x="123" y="84"/>
                  </a:cubicBezTo>
                  <a:cubicBezTo>
                    <a:pt x="125" y="77"/>
                    <a:pt x="128" y="71"/>
                    <a:pt x="131" y="66"/>
                  </a:cubicBezTo>
                  <a:cubicBezTo>
                    <a:pt x="138" y="54"/>
                    <a:pt x="144" y="43"/>
                    <a:pt x="141" y="27"/>
                  </a:cubicBezTo>
                  <a:close/>
                  <a:moveTo>
                    <a:pt x="145" y="98"/>
                  </a:moveTo>
                  <a:cubicBezTo>
                    <a:pt x="142" y="95"/>
                    <a:pt x="139" y="95"/>
                    <a:pt x="136" y="96"/>
                  </a:cubicBezTo>
                  <a:cubicBezTo>
                    <a:pt x="138" y="96"/>
                    <a:pt x="140" y="97"/>
                    <a:pt x="141" y="97"/>
                  </a:cubicBezTo>
                  <a:cubicBezTo>
                    <a:pt x="143" y="98"/>
                    <a:pt x="144" y="98"/>
                    <a:pt x="145" y="98"/>
                  </a:cubicBezTo>
                  <a:close/>
                  <a:moveTo>
                    <a:pt x="132" y="100"/>
                  </a:moveTo>
                  <a:cubicBezTo>
                    <a:pt x="142" y="100"/>
                    <a:pt x="142" y="100"/>
                    <a:pt x="142" y="100"/>
                  </a:cubicBezTo>
                  <a:cubicBezTo>
                    <a:pt x="143" y="100"/>
                    <a:pt x="143" y="100"/>
                    <a:pt x="143" y="100"/>
                  </a:cubicBezTo>
                  <a:cubicBezTo>
                    <a:pt x="146" y="102"/>
                    <a:pt x="146" y="108"/>
                    <a:pt x="146" y="113"/>
                  </a:cubicBezTo>
                  <a:cubicBezTo>
                    <a:pt x="146" y="114"/>
                    <a:pt x="146" y="114"/>
                    <a:pt x="146" y="114"/>
                  </a:cubicBezTo>
                  <a:cubicBezTo>
                    <a:pt x="145" y="114"/>
                    <a:pt x="145" y="114"/>
                    <a:pt x="145" y="114"/>
                  </a:cubicBezTo>
                  <a:cubicBezTo>
                    <a:pt x="138" y="115"/>
                    <a:pt x="132" y="112"/>
                    <a:pt x="130" y="108"/>
                  </a:cubicBezTo>
                  <a:cubicBezTo>
                    <a:pt x="129" y="105"/>
                    <a:pt x="129" y="102"/>
                    <a:pt x="132" y="100"/>
                  </a:cubicBezTo>
                  <a:close/>
                  <a:moveTo>
                    <a:pt x="142" y="101"/>
                  </a:moveTo>
                  <a:cubicBezTo>
                    <a:pt x="133" y="101"/>
                    <a:pt x="133" y="101"/>
                    <a:pt x="133" y="101"/>
                  </a:cubicBezTo>
                  <a:cubicBezTo>
                    <a:pt x="131" y="103"/>
                    <a:pt x="130" y="105"/>
                    <a:pt x="131" y="107"/>
                  </a:cubicBezTo>
                  <a:cubicBezTo>
                    <a:pt x="133" y="111"/>
                    <a:pt x="138" y="113"/>
                    <a:pt x="144" y="112"/>
                  </a:cubicBezTo>
                  <a:cubicBezTo>
                    <a:pt x="145" y="106"/>
                    <a:pt x="144" y="103"/>
                    <a:pt x="142" y="10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76" name="Полилиния 51"/>
            <p:cNvSpPr>
              <a:spLocks noEditPoints="1"/>
            </p:cNvSpPr>
            <p:nvPr/>
          </p:nvSpPr>
          <p:spPr bwMode="auto">
            <a:xfrm>
              <a:off x="4205288" y="5753100"/>
              <a:ext cx="303213" cy="344488"/>
            </a:xfrm>
            <a:custGeom>
              <a:avLst/>
              <a:gdLst>
                <a:gd name="T0" fmla="*/ 47 w 135"/>
                <a:gd name="T1" fmla="*/ 133 h 153"/>
                <a:gd name="T2" fmla="*/ 91 w 135"/>
                <a:gd name="T3" fmla="*/ 114 h 153"/>
                <a:gd name="T4" fmla="*/ 47 w 135"/>
                <a:gd name="T5" fmla="*/ 138 h 153"/>
                <a:gd name="T6" fmla="*/ 0 w 135"/>
                <a:gd name="T7" fmla="*/ 124 h 153"/>
                <a:gd name="T8" fmla="*/ 4 w 135"/>
                <a:gd name="T9" fmla="*/ 133 h 153"/>
                <a:gd name="T10" fmla="*/ 97 w 135"/>
                <a:gd name="T11" fmla="*/ 109 h 153"/>
                <a:gd name="T12" fmla="*/ 100 w 135"/>
                <a:gd name="T13" fmla="*/ 94 h 153"/>
                <a:gd name="T14" fmla="*/ 125 w 135"/>
                <a:gd name="T15" fmla="*/ 22 h 153"/>
                <a:gd name="T16" fmla="*/ 101 w 135"/>
                <a:gd name="T17" fmla="*/ 15 h 153"/>
                <a:gd name="T18" fmla="*/ 114 w 135"/>
                <a:gd name="T19" fmla="*/ 5 h 153"/>
                <a:gd name="T20" fmla="*/ 132 w 135"/>
                <a:gd name="T21" fmla="*/ 30 h 153"/>
                <a:gd name="T22" fmla="*/ 107 w 135"/>
                <a:gd name="T23" fmla="*/ 106 h 153"/>
                <a:gd name="T24" fmla="*/ 100 w 135"/>
                <a:gd name="T25" fmla="*/ 137 h 153"/>
                <a:gd name="T26" fmla="*/ 95 w 135"/>
                <a:gd name="T27" fmla="*/ 113 h 153"/>
                <a:gd name="T28" fmla="*/ 47 w 135"/>
                <a:gd name="T29" fmla="*/ 133 h 153"/>
                <a:gd name="T30" fmla="*/ 102 w 135"/>
                <a:gd name="T31" fmla="*/ 107 h 153"/>
                <a:gd name="T32" fmla="*/ 128 w 135"/>
                <a:gd name="T33" fmla="*/ 36 h 153"/>
                <a:gd name="T34" fmla="*/ 102 w 135"/>
                <a:gd name="T35" fmla="*/ 107 h 153"/>
                <a:gd name="T36" fmla="*/ 114 w 135"/>
                <a:gd name="T37" fmla="*/ 110 h 153"/>
                <a:gd name="T38" fmla="*/ 118 w 135"/>
                <a:gd name="T39" fmla="*/ 128 h 153"/>
                <a:gd name="T40" fmla="*/ 114 w 135"/>
                <a:gd name="T41" fmla="*/ 110 h 153"/>
                <a:gd name="T42" fmla="*/ 104 w 135"/>
                <a:gd name="T43" fmla="*/ 110 h 153"/>
                <a:gd name="T44" fmla="*/ 102 w 135"/>
                <a:gd name="T45" fmla="*/ 131 h 153"/>
                <a:gd name="T46" fmla="*/ 115 w 135"/>
                <a:gd name="T47" fmla="*/ 133 h 153"/>
                <a:gd name="T48" fmla="*/ 104 w 135"/>
                <a:gd name="T49" fmla="*/ 110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35" h="153">
                  <a:moveTo>
                    <a:pt x="47" y="133"/>
                  </a:moveTo>
                  <a:cubicBezTo>
                    <a:pt x="62" y="133"/>
                    <a:pt x="76" y="119"/>
                    <a:pt x="91" y="114"/>
                  </a:cubicBezTo>
                  <a:cubicBezTo>
                    <a:pt x="82" y="120"/>
                    <a:pt x="63" y="134"/>
                    <a:pt x="47" y="138"/>
                  </a:cubicBezTo>
                  <a:cubicBezTo>
                    <a:pt x="28" y="143"/>
                    <a:pt x="0" y="144"/>
                    <a:pt x="0" y="124"/>
                  </a:cubicBezTo>
                  <a:cubicBezTo>
                    <a:pt x="6" y="123"/>
                    <a:pt x="1" y="132"/>
                    <a:pt x="4" y="133"/>
                  </a:cubicBezTo>
                  <a:cubicBezTo>
                    <a:pt x="38" y="148"/>
                    <a:pt x="65" y="113"/>
                    <a:pt x="97" y="109"/>
                  </a:cubicBezTo>
                  <a:cubicBezTo>
                    <a:pt x="98" y="104"/>
                    <a:pt x="100" y="100"/>
                    <a:pt x="100" y="94"/>
                  </a:cubicBezTo>
                  <a:cubicBezTo>
                    <a:pt x="109" y="85"/>
                    <a:pt x="131" y="46"/>
                    <a:pt x="125" y="22"/>
                  </a:cubicBezTo>
                  <a:cubicBezTo>
                    <a:pt x="123" y="12"/>
                    <a:pt x="109" y="0"/>
                    <a:pt x="101" y="15"/>
                  </a:cubicBezTo>
                  <a:cubicBezTo>
                    <a:pt x="97" y="9"/>
                    <a:pt x="107" y="4"/>
                    <a:pt x="114" y="5"/>
                  </a:cubicBezTo>
                  <a:cubicBezTo>
                    <a:pt x="125" y="6"/>
                    <a:pt x="131" y="18"/>
                    <a:pt x="132" y="30"/>
                  </a:cubicBezTo>
                  <a:cubicBezTo>
                    <a:pt x="135" y="56"/>
                    <a:pt x="111" y="90"/>
                    <a:pt x="107" y="106"/>
                  </a:cubicBezTo>
                  <a:cubicBezTo>
                    <a:pt x="133" y="105"/>
                    <a:pt x="126" y="153"/>
                    <a:pt x="100" y="137"/>
                  </a:cubicBezTo>
                  <a:cubicBezTo>
                    <a:pt x="97" y="130"/>
                    <a:pt x="98" y="120"/>
                    <a:pt x="95" y="113"/>
                  </a:cubicBezTo>
                  <a:cubicBezTo>
                    <a:pt x="78" y="113"/>
                    <a:pt x="63" y="127"/>
                    <a:pt x="47" y="133"/>
                  </a:cubicBezTo>
                  <a:close/>
                  <a:moveTo>
                    <a:pt x="102" y="107"/>
                  </a:moveTo>
                  <a:cubicBezTo>
                    <a:pt x="112" y="84"/>
                    <a:pt x="130" y="63"/>
                    <a:pt x="128" y="36"/>
                  </a:cubicBezTo>
                  <a:cubicBezTo>
                    <a:pt x="126" y="65"/>
                    <a:pt x="105" y="83"/>
                    <a:pt x="102" y="107"/>
                  </a:cubicBezTo>
                  <a:close/>
                  <a:moveTo>
                    <a:pt x="114" y="110"/>
                  </a:moveTo>
                  <a:cubicBezTo>
                    <a:pt x="117" y="118"/>
                    <a:pt x="121" y="121"/>
                    <a:pt x="118" y="128"/>
                  </a:cubicBezTo>
                  <a:cubicBezTo>
                    <a:pt x="128" y="125"/>
                    <a:pt x="119" y="112"/>
                    <a:pt x="114" y="110"/>
                  </a:cubicBezTo>
                  <a:close/>
                  <a:moveTo>
                    <a:pt x="104" y="110"/>
                  </a:moveTo>
                  <a:cubicBezTo>
                    <a:pt x="100" y="114"/>
                    <a:pt x="100" y="125"/>
                    <a:pt x="102" y="131"/>
                  </a:cubicBezTo>
                  <a:cubicBezTo>
                    <a:pt x="108" y="132"/>
                    <a:pt x="110" y="135"/>
                    <a:pt x="115" y="133"/>
                  </a:cubicBezTo>
                  <a:cubicBezTo>
                    <a:pt x="120" y="121"/>
                    <a:pt x="114" y="111"/>
                    <a:pt x="104" y="11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77" name="Полилиния 52"/>
            <p:cNvSpPr>
              <a:spLocks noEditPoints="1"/>
            </p:cNvSpPr>
            <p:nvPr/>
          </p:nvSpPr>
          <p:spPr bwMode="auto">
            <a:xfrm>
              <a:off x="4202113" y="5762625"/>
              <a:ext cx="306388" cy="311150"/>
            </a:xfrm>
            <a:custGeom>
              <a:avLst/>
              <a:gdLst>
                <a:gd name="T0" fmla="*/ 0 w 136"/>
                <a:gd name="T1" fmla="*/ 120 h 138"/>
                <a:gd name="T2" fmla="*/ 4 w 136"/>
                <a:gd name="T3" fmla="*/ 120 h 138"/>
                <a:gd name="T4" fmla="*/ 23 w 136"/>
                <a:gd name="T5" fmla="*/ 132 h 138"/>
                <a:gd name="T6" fmla="*/ 97 w 136"/>
                <a:gd name="T7" fmla="*/ 104 h 138"/>
                <a:gd name="T8" fmla="*/ 100 w 136"/>
                <a:gd name="T9" fmla="*/ 90 h 138"/>
                <a:gd name="T10" fmla="*/ 103 w 136"/>
                <a:gd name="T11" fmla="*/ 11 h 138"/>
                <a:gd name="T12" fmla="*/ 101 w 136"/>
                <a:gd name="T13" fmla="*/ 6 h 138"/>
                <a:gd name="T14" fmla="*/ 134 w 136"/>
                <a:gd name="T15" fmla="*/ 26 h 138"/>
                <a:gd name="T16" fmla="*/ 125 w 136"/>
                <a:gd name="T17" fmla="*/ 119 h 138"/>
                <a:gd name="T18" fmla="*/ 100 w 136"/>
                <a:gd name="T19" fmla="*/ 133 h 138"/>
                <a:gd name="T20" fmla="*/ 96 w 136"/>
                <a:gd name="T21" fmla="*/ 110 h 138"/>
                <a:gd name="T22" fmla="*/ 87 w 136"/>
                <a:gd name="T23" fmla="*/ 115 h 138"/>
                <a:gd name="T24" fmla="*/ 5 w 136"/>
                <a:gd name="T25" fmla="*/ 129 h 138"/>
                <a:gd name="T26" fmla="*/ 48 w 136"/>
                <a:gd name="T27" fmla="*/ 134 h 138"/>
                <a:gd name="T28" fmla="*/ 48 w 136"/>
                <a:gd name="T29" fmla="*/ 129 h 138"/>
                <a:gd name="T30" fmla="*/ 65 w 136"/>
                <a:gd name="T31" fmla="*/ 120 h 138"/>
                <a:gd name="T32" fmla="*/ 97 w 136"/>
                <a:gd name="T33" fmla="*/ 108 h 138"/>
                <a:gd name="T34" fmla="*/ 97 w 136"/>
                <a:gd name="T35" fmla="*/ 109 h 138"/>
                <a:gd name="T36" fmla="*/ 111 w 136"/>
                <a:gd name="T37" fmla="*/ 135 h 138"/>
                <a:gd name="T38" fmla="*/ 118 w 136"/>
                <a:gd name="T39" fmla="*/ 125 h 138"/>
                <a:gd name="T40" fmla="*/ 117 w 136"/>
                <a:gd name="T41" fmla="*/ 129 h 138"/>
                <a:gd name="T42" fmla="*/ 108 w 136"/>
                <a:gd name="T43" fmla="*/ 129 h 138"/>
                <a:gd name="T44" fmla="*/ 103 w 136"/>
                <a:gd name="T45" fmla="*/ 128 h 138"/>
                <a:gd name="T46" fmla="*/ 105 w 136"/>
                <a:gd name="T47" fmla="*/ 105 h 138"/>
                <a:gd name="T48" fmla="*/ 118 w 136"/>
                <a:gd name="T49" fmla="*/ 124 h 138"/>
                <a:gd name="T50" fmla="*/ 114 w 136"/>
                <a:gd name="T51" fmla="*/ 105 h 138"/>
                <a:gd name="T52" fmla="*/ 108 w 136"/>
                <a:gd name="T53" fmla="*/ 102 h 138"/>
                <a:gd name="T54" fmla="*/ 115 w 136"/>
                <a:gd name="T55" fmla="*/ 82 h 138"/>
                <a:gd name="T56" fmla="*/ 102 w 136"/>
                <a:gd name="T57" fmla="*/ 7 h 138"/>
                <a:gd name="T58" fmla="*/ 127 w 136"/>
                <a:gd name="T59" fmla="*/ 18 h 138"/>
                <a:gd name="T60" fmla="*/ 98 w 136"/>
                <a:gd name="T61" fmla="*/ 105 h 138"/>
                <a:gd name="T62" fmla="*/ 23 w 136"/>
                <a:gd name="T63" fmla="*/ 133 h 138"/>
                <a:gd name="T64" fmla="*/ 104 w 136"/>
                <a:gd name="T65" fmla="*/ 127 h 138"/>
                <a:gd name="T66" fmla="*/ 115 w 136"/>
                <a:gd name="T67" fmla="*/ 113 h 138"/>
                <a:gd name="T68" fmla="*/ 89 w 136"/>
                <a:gd name="T69" fmla="*/ 110 h 138"/>
                <a:gd name="T70" fmla="*/ 74 w 136"/>
                <a:gd name="T71" fmla="*/ 118 h 138"/>
                <a:gd name="T72" fmla="*/ 4 w 136"/>
                <a:gd name="T73" fmla="*/ 127 h 138"/>
                <a:gd name="T74" fmla="*/ 2 w 136"/>
                <a:gd name="T75" fmla="*/ 121 h 138"/>
                <a:gd name="T76" fmla="*/ 120 w 136"/>
                <a:gd name="T77" fmla="*/ 123 h 138"/>
                <a:gd name="T78" fmla="*/ 102 w 136"/>
                <a:gd name="T79" fmla="*/ 108 h 138"/>
                <a:gd name="T80" fmla="*/ 128 w 136"/>
                <a:gd name="T81" fmla="*/ 32 h 138"/>
                <a:gd name="T82" fmla="*/ 104 w 136"/>
                <a:gd name="T83" fmla="*/ 103 h 138"/>
                <a:gd name="T84" fmla="*/ 116 w 136"/>
                <a:gd name="T85" fmla="*/ 72 h 138"/>
                <a:gd name="T86" fmla="*/ 128 w 136"/>
                <a:gd name="T87" fmla="*/ 44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36" h="138">
                  <a:moveTo>
                    <a:pt x="26" y="138"/>
                  </a:moveTo>
                  <a:cubicBezTo>
                    <a:pt x="16" y="138"/>
                    <a:pt x="9" y="136"/>
                    <a:pt x="5" y="131"/>
                  </a:cubicBezTo>
                  <a:cubicBezTo>
                    <a:pt x="2" y="129"/>
                    <a:pt x="0" y="125"/>
                    <a:pt x="0" y="120"/>
                  </a:cubicBezTo>
                  <a:cubicBezTo>
                    <a:pt x="0" y="120"/>
                    <a:pt x="0" y="120"/>
                    <a:pt x="0" y="120"/>
                  </a:cubicBezTo>
                  <a:cubicBezTo>
                    <a:pt x="1" y="119"/>
                    <a:pt x="1" y="119"/>
                    <a:pt x="1" y="119"/>
                  </a:cubicBezTo>
                  <a:cubicBezTo>
                    <a:pt x="2" y="119"/>
                    <a:pt x="3" y="119"/>
                    <a:pt x="4" y="120"/>
                  </a:cubicBezTo>
                  <a:cubicBezTo>
                    <a:pt x="5" y="121"/>
                    <a:pt x="5" y="123"/>
                    <a:pt x="5" y="124"/>
                  </a:cubicBezTo>
                  <a:cubicBezTo>
                    <a:pt x="5" y="126"/>
                    <a:pt x="5" y="128"/>
                    <a:pt x="6" y="128"/>
                  </a:cubicBezTo>
                  <a:cubicBezTo>
                    <a:pt x="11" y="131"/>
                    <a:pt x="17" y="132"/>
                    <a:pt x="23" y="132"/>
                  </a:cubicBezTo>
                  <a:cubicBezTo>
                    <a:pt x="37" y="132"/>
                    <a:pt x="49" y="125"/>
                    <a:pt x="63" y="118"/>
                  </a:cubicBezTo>
                  <a:cubicBezTo>
                    <a:pt x="74" y="112"/>
                    <a:pt x="85" y="106"/>
                    <a:pt x="97" y="104"/>
                  </a:cubicBezTo>
                  <a:cubicBezTo>
                    <a:pt x="97" y="104"/>
                    <a:pt x="97" y="104"/>
                    <a:pt x="97" y="104"/>
                  </a:cubicBezTo>
                  <a:cubicBezTo>
                    <a:pt x="99" y="100"/>
                    <a:pt x="100" y="96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9" y="81"/>
                    <a:pt x="132" y="42"/>
                    <a:pt x="125" y="18"/>
                  </a:cubicBezTo>
                  <a:cubicBezTo>
                    <a:pt x="124" y="12"/>
                    <a:pt x="117" y="4"/>
                    <a:pt x="111" y="4"/>
                  </a:cubicBezTo>
                  <a:cubicBezTo>
                    <a:pt x="108" y="4"/>
                    <a:pt x="105" y="7"/>
                    <a:pt x="103" y="11"/>
                  </a:cubicBezTo>
                  <a:cubicBezTo>
                    <a:pt x="102" y="12"/>
                    <a:pt x="102" y="12"/>
                    <a:pt x="102" y="12"/>
                  </a:cubicBezTo>
                  <a:cubicBezTo>
                    <a:pt x="101" y="11"/>
                    <a:pt x="101" y="11"/>
                    <a:pt x="101" y="11"/>
                  </a:cubicBezTo>
                  <a:cubicBezTo>
                    <a:pt x="100" y="9"/>
                    <a:pt x="100" y="8"/>
                    <a:pt x="101" y="6"/>
                  </a:cubicBezTo>
                  <a:cubicBezTo>
                    <a:pt x="103" y="2"/>
                    <a:pt x="109" y="0"/>
                    <a:pt x="114" y="0"/>
                  </a:cubicBezTo>
                  <a:cubicBezTo>
                    <a:pt x="114" y="0"/>
                    <a:pt x="114" y="0"/>
                    <a:pt x="115" y="0"/>
                  </a:cubicBezTo>
                  <a:cubicBezTo>
                    <a:pt x="127" y="1"/>
                    <a:pt x="133" y="14"/>
                    <a:pt x="134" y="26"/>
                  </a:cubicBezTo>
                  <a:cubicBezTo>
                    <a:pt x="136" y="44"/>
                    <a:pt x="125" y="66"/>
                    <a:pt x="117" y="83"/>
                  </a:cubicBezTo>
                  <a:cubicBezTo>
                    <a:pt x="113" y="90"/>
                    <a:pt x="110" y="96"/>
                    <a:pt x="109" y="101"/>
                  </a:cubicBezTo>
                  <a:cubicBezTo>
                    <a:pt x="120" y="101"/>
                    <a:pt x="125" y="110"/>
                    <a:pt x="125" y="119"/>
                  </a:cubicBezTo>
                  <a:cubicBezTo>
                    <a:pt x="125" y="128"/>
                    <a:pt x="120" y="137"/>
                    <a:pt x="111" y="137"/>
                  </a:cubicBezTo>
                  <a:cubicBezTo>
                    <a:pt x="107" y="137"/>
                    <a:pt x="104" y="136"/>
                    <a:pt x="100" y="134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98" y="130"/>
                    <a:pt x="98" y="125"/>
                    <a:pt x="97" y="120"/>
                  </a:cubicBezTo>
                  <a:cubicBezTo>
                    <a:pt x="97" y="116"/>
                    <a:pt x="97" y="113"/>
                    <a:pt x="96" y="110"/>
                  </a:cubicBezTo>
                  <a:cubicBezTo>
                    <a:pt x="95" y="110"/>
                    <a:pt x="95" y="110"/>
                    <a:pt x="94" y="110"/>
                  </a:cubicBezTo>
                  <a:cubicBezTo>
                    <a:pt x="92" y="111"/>
                    <a:pt x="92" y="111"/>
                    <a:pt x="92" y="111"/>
                  </a:cubicBezTo>
                  <a:cubicBezTo>
                    <a:pt x="91" y="112"/>
                    <a:pt x="89" y="113"/>
                    <a:pt x="87" y="115"/>
                  </a:cubicBezTo>
                  <a:cubicBezTo>
                    <a:pt x="77" y="121"/>
                    <a:pt x="61" y="132"/>
                    <a:pt x="48" y="135"/>
                  </a:cubicBezTo>
                  <a:cubicBezTo>
                    <a:pt x="41" y="137"/>
                    <a:pt x="33" y="138"/>
                    <a:pt x="26" y="138"/>
                  </a:cubicBezTo>
                  <a:close/>
                  <a:moveTo>
                    <a:pt x="5" y="129"/>
                  </a:moveTo>
                  <a:cubicBezTo>
                    <a:pt x="5" y="130"/>
                    <a:pt x="5" y="130"/>
                    <a:pt x="6" y="130"/>
                  </a:cubicBezTo>
                  <a:cubicBezTo>
                    <a:pt x="10" y="134"/>
                    <a:pt x="17" y="137"/>
                    <a:pt x="26" y="137"/>
                  </a:cubicBezTo>
                  <a:cubicBezTo>
                    <a:pt x="33" y="137"/>
                    <a:pt x="41" y="135"/>
                    <a:pt x="48" y="134"/>
                  </a:cubicBezTo>
                  <a:cubicBezTo>
                    <a:pt x="61" y="130"/>
                    <a:pt x="76" y="120"/>
                    <a:pt x="86" y="114"/>
                  </a:cubicBezTo>
                  <a:cubicBezTo>
                    <a:pt x="82" y="115"/>
                    <a:pt x="78" y="117"/>
                    <a:pt x="75" y="119"/>
                  </a:cubicBezTo>
                  <a:cubicBezTo>
                    <a:pt x="66" y="124"/>
                    <a:pt x="57" y="129"/>
                    <a:pt x="48" y="129"/>
                  </a:cubicBezTo>
                  <a:cubicBezTo>
                    <a:pt x="44" y="129"/>
                    <a:pt x="44" y="129"/>
                    <a:pt x="44" y="129"/>
                  </a:cubicBezTo>
                  <a:cubicBezTo>
                    <a:pt x="48" y="128"/>
                    <a:pt x="48" y="128"/>
                    <a:pt x="48" y="128"/>
                  </a:cubicBezTo>
                  <a:cubicBezTo>
                    <a:pt x="54" y="126"/>
                    <a:pt x="59" y="123"/>
                    <a:pt x="65" y="120"/>
                  </a:cubicBezTo>
                  <a:cubicBezTo>
                    <a:pt x="75" y="114"/>
                    <a:pt x="85" y="108"/>
                    <a:pt x="96" y="108"/>
                  </a:cubicBezTo>
                  <a:cubicBezTo>
                    <a:pt x="96" y="108"/>
                    <a:pt x="96" y="108"/>
                    <a:pt x="96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9"/>
                    <a:pt x="97" y="109"/>
                    <a:pt x="97" y="109"/>
                  </a:cubicBezTo>
                  <a:cubicBezTo>
                    <a:pt x="98" y="112"/>
                    <a:pt x="99" y="116"/>
                    <a:pt x="99" y="120"/>
                  </a:cubicBezTo>
                  <a:cubicBezTo>
                    <a:pt x="99" y="124"/>
                    <a:pt x="100" y="129"/>
                    <a:pt x="101" y="132"/>
                  </a:cubicBezTo>
                  <a:cubicBezTo>
                    <a:pt x="104" y="134"/>
                    <a:pt x="108" y="135"/>
                    <a:pt x="111" y="135"/>
                  </a:cubicBezTo>
                  <a:cubicBezTo>
                    <a:pt x="118" y="135"/>
                    <a:pt x="122" y="129"/>
                    <a:pt x="123" y="123"/>
                  </a:cubicBezTo>
                  <a:cubicBezTo>
                    <a:pt x="122" y="124"/>
                    <a:pt x="121" y="125"/>
                    <a:pt x="119" y="125"/>
                  </a:cubicBezTo>
                  <a:cubicBezTo>
                    <a:pt x="118" y="125"/>
                    <a:pt x="118" y="125"/>
                    <a:pt x="118" y="125"/>
                  </a:cubicBezTo>
                  <a:cubicBezTo>
                    <a:pt x="118" y="127"/>
                    <a:pt x="117" y="128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5" y="130"/>
                    <a:pt x="114" y="130"/>
                    <a:pt x="113" y="130"/>
                  </a:cubicBezTo>
                  <a:cubicBezTo>
                    <a:pt x="113" y="130"/>
                    <a:pt x="113" y="130"/>
                    <a:pt x="113" y="130"/>
                  </a:cubicBezTo>
                  <a:cubicBezTo>
                    <a:pt x="111" y="130"/>
                    <a:pt x="109" y="130"/>
                    <a:pt x="108" y="129"/>
                  </a:cubicBezTo>
                  <a:cubicBezTo>
                    <a:pt x="106" y="129"/>
                    <a:pt x="105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0" y="122"/>
                    <a:pt x="100" y="110"/>
                    <a:pt x="104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10" y="106"/>
                    <a:pt x="114" y="108"/>
                    <a:pt x="116" y="112"/>
                  </a:cubicBezTo>
                  <a:cubicBezTo>
                    <a:pt x="118" y="116"/>
                    <a:pt x="119" y="120"/>
                    <a:pt x="118" y="124"/>
                  </a:cubicBezTo>
                  <a:cubicBezTo>
                    <a:pt x="118" y="124"/>
                    <a:pt x="118" y="124"/>
                    <a:pt x="118" y="124"/>
                  </a:cubicBezTo>
                  <a:cubicBezTo>
                    <a:pt x="121" y="119"/>
                    <a:pt x="119" y="116"/>
                    <a:pt x="117" y="112"/>
                  </a:cubicBezTo>
                  <a:cubicBezTo>
                    <a:pt x="116" y="110"/>
                    <a:pt x="115" y="109"/>
                    <a:pt x="114" y="106"/>
                  </a:cubicBezTo>
                  <a:cubicBezTo>
                    <a:pt x="114" y="105"/>
                    <a:pt x="114" y="105"/>
                    <a:pt x="114" y="105"/>
                  </a:cubicBezTo>
                  <a:cubicBezTo>
                    <a:pt x="115" y="105"/>
                    <a:pt x="115" y="105"/>
                    <a:pt x="115" y="105"/>
                  </a:cubicBezTo>
                  <a:cubicBezTo>
                    <a:pt x="117" y="106"/>
                    <a:pt x="121" y="109"/>
                    <a:pt x="123" y="113"/>
                  </a:cubicBezTo>
                  <a:cubicBezTo>
                    <a:pt x="121" y="107"/>
                    <a:pt x="116" y="102"/>
                    <a:pt x="108" y="102"/>
                  </a:cubicBezTo>
                  <a:cubicBezTo>
                    <a:pt x="107" y="102"/>
                    <a:pt x="107" y="102"/>
                    <a:pt x="107" y="102"/>
                  </a:cubicBezTo>
                  <a:cubicBezTo>
                    <a:pt x="107" y="101"/>
                    <a:pt x="107" y="101"/>
                    <a:pt x="107" y="101"/>
                  </a:cubicBezTo>
                  <a:cubicBezTo>
                    <a:pt x="108" y="97"/>
                    <a:pt x="112" y="90"/>
                    <a:pt x="115" y="82"/>
                  </a:cubicBezTo>
                  <a:cubicBezTo>
                    <a:pt x="124" y="65"/>
                    <a:pt x="134" y="44"/>
                    <a:pt x="133" y="26"/>
                  </a:cubicBezTo>
                  <a:cubicBezTo>
                    <a:pt x="131" y="15"/>
                    <a:pt x="126" y="3"/>
                    <a:pt x="115" y="2"/>
                  </a:cubicBezTo>
                  <a:cubicBezTo>
                    <a:pt x="110" y="1"/>
                    <a:pt x="104" y="4"/>
                    <a:pt x="102" y="7"/>
                  </a:cubicBezTo>
                  <a:cubicBezTo>
                    <a:pt x="102" y="7"/>
                    <a:pt x="102" y="8"/>
                    <a:pt x="102" y="9"/>
                  </a:cubicBezTo>
                  <a:cubicBezTo>
                    <a:pt x="105" y="4"/>
                    <a:pt x="109" y="3"/>
                    <a:pt x="111" y="3"/>
                  </a:cubicBezTo>
                  <a:cubicBezTo>
                    <a:pt x="118" y="3"/>
                    <a:pt x="125" y="11"/>
                    <a:pt x="127" y="18"/>
                  </a:cubicBezTo>
                  <a:cubicBezTo>
                    <a:pt x="133" y="42"/>
                    <a:pt x="110" y="81"/>
                    <a:pt x="101" y="91"/>
                  </a:cubicBezTo>
                  <a:cubicBezTo>
                    <a:pt x="102" y="96"/>
                    <a:pt x="100" y="100"/>
                    <a:pt x="99" y="104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86" y="107"/>
                    <a:pt x="75" y="113"/>
                    <a:pt x="64" y="119"/>
                  </a:cubicBezTo>
                  <a:cubicBezTo>
                    <a:pt x="51" y="126"/>
                    <a:pt x="37" y="133"/>
                    <a:pt x="23" y="133"/>
                  </a:cubicBezTo>
                  <a:cubicBezTo>
                    <a:pt x="17" y="133"/>
                    <a:pt x="11" y="132"/>
                    <a:pt x="5" y="129"/>
                  </a:cubicBezTo>
                  <a:cubicBezTo>
                    <a:pt x="5" y="129"/>
                    <a:pt x="5" y="129"/>
                    <a:pt x="5" y="129"/>
                  </a:cubicBezTo>
                  <a:close/>
                  <a:moveTo>
                    <a:pt x="104" y="127"/>
                  </a:moveTo>
                  <a:cubicBezTo>
                    <a:pt x="106" y="127"/>
                    <a:pt x="107" y="127"/>
                    <a:pt x="108" y="128"/>
                  </a:cubicBezTo>
                  <a:cubicBezTo>
                    <a:pt x="111" y="129"/>
                    <a:pt x="113" y="129"/>
                    <a:pt x="116" y="128"/>
                  </a:cubicBezTo>
                  <a:cubicBezTo>
                    <a:pt x="118" y="123"/>
                    <a:pt x="118" y="117"/>
                    <a:pt x="115" y="113"/>
                  </a:cubicBezTo>
                  <a:cubicBezTo>
                    <a:pt x="113" y="110"/>
                    <a:pt x="109" y="107"/>
                    <a:pt x="105" y="107"/>
                  </a:cubicBezTo>
                  <a:cubicBezTo>
                    <a:pt x="102" y="111"/>
                    <a:pt x="102" y="121"/>
                    <a:pt x="104" y="127"/>
                  </a:cubicBezTo>
                  <a:close/>
                  <a:moveTo>
                    <a:pt x="89" y="110"/>
                  </a:moveTo>
                  <a:cubicBezTo>
                    <a:pt x="81" y="112"/>
                    <a:pt x="73" y="117"/>
                    <a:pt x="65" y="121"/>
                  </a:cubicBezTo>
                  <a:cubicBezTo>
                    <a:pt x="61" y="123"/>
                    <a:pt x="57" y="125"/>
                    <a:pt x="53" y="127"/>
                  </a:cubicBezTo>
                  <a:cubicBezTo>
                    <a:pt x="60" y="126"/>
                    <a:pt x="67" y="122"/>
                    <a:pt x="74" y="118"/>
                  </a:cubicBezTo>
                  <a:cubicBezTo>
                    <a:pt x="79" y="115"/>
                    <a:pt x="84" y="112"/>
                    <a:pt x="89" y="110"/>
                  </a:cubicBezTo>
                  <a:close/>
                  <a:moveTo>
                    <a:pt x="2" y="121"/>
                  </a:moveTo>
                  <a:cubicBezTo>
                    <a:pt x="2" y="123"/>
                    <a:pt x="3" y="125"/>
                    <a:pt x="4" y="127"/>
                  </a:cubicBezTo>
                  <a:cubicBezTo>
                    <a:pt x="3" y="127"/>
                    <a:pt x="3" y="125"/>
                    <a:pt x="3" y="124"/>
                  </a:cubicBezTo>
                  <a:cubicBezTo>
                    <a:pt x="3" y="123"/>
                    <a:pt x="4" y="122"/>
                    <a:pt x="3" y="121"/>
                  </a:cubicBezTo>
                  <a:cubicBezTo>
                    <a:pt x="3" y="121"/>
                    <a:pt x="3" y="121"/>
                    <a:pt x="2" y="121"/>
                  </a:cubicBezTo>
                  <a:close/>
                  <a:moveTo>
                    <a:pt x="116" y="108"/>
                  </a:moveTo>
                  <a:cubicBezTo>
                    <a:pt x="117" y="109"/>
                    <a:pt x="118" y="110"/>
                    <a:pt x="118" y="111"/>
                  </a:cubicBezTo>
                  <a:cubicBezTo>
                    <a:pt x="120" y="115"/>
                    <a:pt x="122" y="118"/>
                    <a:pt x="120" y="123"/>
                  </a:cubicBezTo>
                  <a:cubicBezTo>
                    <a:pt x="122" y="122"/>
                    <a:pt x="123" y="121"/>
                    <a:pt x="123" y="119"/>
                  </a:cubicBezTo>
                  <a:cubicBezTo>
                    <a:pt x="123" y="115"/>
                    <a:pt x="119" y="110"/>
                    <a:pt x="116" y="108"/>
                  </a:cubicBezTo>
                  <a:close/>
                  <a:moveTo>
                    <a:pt x="102" y="108"/>
                  </a:moveTo>
                  <a:cubicBezTo>
                    <a:pt x="103" y="103"/>
                    <a:pt x="103" y="103"/>
                    <a:pt x="103" y="103"/>
                  </a:cubicBezTo>
                  <a:cubicBezTo>
                    <a:pt x="104" y="92"/>
                    <a:pt x="109" y="82"/>
                    <a:pt x="114" y="72"/>
                  </a:cubicBezTo>
                  <a:cubicBezTo>
                    <a:pt x="121" y="60"/>
                    <a:pt x="127" y="47"/>
                    <a:pt x="128" y="32"/>
                  </a:cubicBezTo>
                  <a:cubicBezTo>
                    <a:pt x="130" y="32"/>
                    <a:pt x="130" y="32"/>
                    <a:pt x="130" y="32"/>
                  </a:cubicBezTo>
                  <a:cubicBezTo>
                    <a:pt x="131" y="51"/>
                    <a:pt x="122" y="68"/>
                    <a:pt x="114" y="84"/>
                  </a:cubicBezTo>
                  <a:cubicBezTo>
                    <a:pt x="110" y="90"/>
                    <a:pt x="107" y="97"/>
                    <a:pt x="104" y="103"/>
                  </a:cubicBezTo>
                  <a:lnTo>
                    <a:pt x="102" y="108"/>
                  </a:lnTo>
                  <a:close/>
                  <a:moveTo>
                    <a:pt x="128" y="44"/>
                  </a:moveTo>
                  <a:cubicBezTo>
                    <a:pt x="125" y="54"/>
                    <a:pt x="120" y="63"/>
                    <a:pt x="116" y="72"/>
                  </a:cubicBezTo>
                  <a:cubicBezTo>
                    <a:pt x="111" y="81"/>
                    <a:pt x="107" y="89"/>
                    <a:pt x="105" y="97"/>
                  </a:cubicBezTo>
                  <a:cubicBezTo>
                    <a:pt x="108" y="92"/>
                    <a:pt x="110" y="88"/>
                    <a:pt x="112" y="83"/>
                  </a:cubicBezTo>
                  <a:cubicBezTo>
                    <a:pt x="119" y="71"/>
                    <a:pt x="126" y="58"/>
                    <a:pt x="128" y="4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</p:grpSp>
      <p:sp>
        <p:nvSpPr>
          <p:cNvPr id="78" name="Рисунок 33"/>
          <p:cNvSpPr>
            <a:spLocks noGrp="1"/>
          </p:cNvSpPr>
          <p:nvPr>
            <p:ph type="pic" sz="quarter" idx="18"/>
          </p:nvPr>
        </p:nvSpPr>
        <p:spPr>
          <a:xfrm>
            <a:off x="4599885" y="533400"/>
            <a:ext cx="2971800" cy="3657600"/>
          </a:xfrm>
          <a:solidFill>
            <a:schemeClr val="bg2"/>
          </a:solidFill>
          <a:ln w="38100">
            <a:solidFill>
              <a:schemeClr val="bg1"/>
            </a:solidFill>
          </a:ln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ru-RU" smtClean="0"/>
              <a:t>Вставка рисунка</a:t>
            </a:r>
            <a:endParaRPr lang="ru-RU" dirty="0"/>
          </a:p>
        </p:txBody>
      </p:sp>
      <p:sp>
        <p:nvSpPr>
          <p:cNvPr id="79" name="Рисунок 33"/>
          <p:cNvSpPr>
            <a:spLocks noGrp="1"/>
          </p:cNvSpPr>
          <p:nvPr>
            <p:ph type="pic" sz="quarter" idx="19"/>
          </p:nvPr>
        </p:nvSpPr>
        <p:spPr>
          <a:xfrm>
            <a:off x="834571" y="1013590"/>
            <a:ext cx="2971800" cy="3657600"/>
          </a:xfrm>
          <a:solidFill>
            <a:schemeClr val="bg2"/>
          </a:solidFill>
          <a:ln w="38100">
            <a:solidFill>
              <a:schemeClr val="bg1"/>
            </a:solidFill>
          </a:ln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ru-RU" smtClean="0"/>
              <a:t>Вставка рисунка</a:t>
            </a:r>
            <a:endParaRPr lang="ru-RU" dirty="0"/>
          </a:p>
        </p:txBody>
      </p:sp>
      <p:sp>
        <p:nvSpPr>
          <p:cNvPr id="80" name="Рисунок 33"/>
          <p:cNvSpPr>
            <a:spLocks noGrp="1"/>
          </p:cNvSpPr>
          <p:nvPr>
            <p:ph type="pic" sz="quarter" idx="20"/>
          </p:nvPr>
        </p:nvSpPr>
        <p:spPr>
          <a:xfrm>
            <a:off x="8375405" y="1013591"/>
            <a:ext cx="2971800" cy="3657600"/>
          </a:xfrm>
          <a:solidFill>
            <a:schemeClr val="bg2"/>
          </a:solidFill>
          <a:ln w="38100">
            <a:solidFill>
              <a:schemeClr val="bg1"/>
            </a:solidFill>
          </a:ln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ru-RU" smtClean="0"/>
              <a:t>Вставка рисунка</a:t>
            </a:r>
            <a:endParaRPr lang="ru-RU" dirty="0"/>
          </a:p>
        </p:txBody>
      </p:sp>
      <p:sp>
        <p:nvSpPr>
          <p:cNvPr id="81" name="Текст 3"/>
          <p:cNvSpPr>
            <a:spLocks noGrp="1"/>
          </p:cNvSpPr>
          <p:nvPr>
            <p:ph type="body" sz="half" idx="2"/>
          </p:nvPr>
        </p:nvSpPr>
        <p:spPr>
          <a:xfrm>
            <a:off x="948871" y="5018002"/>
            <a:ext cx="2743200" cy="914400"/>
          </a:xfrm>
        </p:spPr>
        <p:txBody>
          <a:bodyPr>
            <a:normAutofit/>
          </a:bodyPr>
          <a:lstStyle>
            <a:lvl1pPr marL="0" indent="0">
              <a:spcBef>
                <a:spcPts val="1600"/>
              </a:spcBef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2" name="Текст 3"/>
          <p:cNvSpPr>
            <a:spLocks noGrp="1"/>
          </p:cNvSpPr>
          <p:nvPr>
            <p:ph type="body" sz="half" idx="21"/>
          </p:nvPr>
        </p:nvSpPr>
        <p:spPr>
          <a:xfrm>
            <a:off x="4707208" y="4582378"/>
            <a:ext cx="2743200" cy="914400"/>
          </a:xfrm>
        </p:spPr>
        <p:txBody>
          <a:bodyPr>
            <a:normAutofit/>
          </a:bodyPr>
          <a:lstStyle>
            <a:lvl1pPr marL="0" indent="0">
              <a:spcBef>
                <a:spcPts val="1600"/>
              </a:spcBef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3" name="Текст 3"/>
          <p:cNvSpPr>
            <a:spLocks noGrp="1"/>
          </p:cNvSpPr>
          <p:nvPr>
            <p:ph type="body" sz="half" idx="22"/>
          </p:nvPr>
        </p:nvSpPr>
        <p:spPr>
          <a:xfrm>
            <a:off x="8489705" y="5018002"/>
            <a:ext cx="2743200" cy="914400"/>
          </a:xfrm>
        </p:spPr>
        <p:txBody>
          <a:bodyPr>
            <a:normAutofit/>
          </a:bodyPr>
          <a:lstStyle>
            <a:lvl1pPr marL="0" indent="0">
              <a:spcBef>
                <a:spcPts val="1600"/>
              </a:spcBef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="" xmlns:p14="http://schemas.microsoft.com/office/powerpoint/2010/main" val="1681935021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slow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6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5212" y="304800"/>
            <a:ext cx="10058402" cy="12192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065214" y="1752600"/>
            <a:ext cx="10058400" cy="42291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075611" y="6019801"/>
            <a:ext cx="1396260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fld id="{4CF99945-0A15-4715-AB6C-F5E56CF20F70}" type="datetimeFigureOut">
              <a:rPr lang="ru-RU" smtClean="0"/>
              <a:pPr/>
              <a:t>02.03.2020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1979613" y="6019801"/>
            <a:ext cx="5943600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1065213" y="6019801"/>
            <a:ext cx="762000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fld id="{022B156B-59AE-415F-B24B-8756D48BB977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13006304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60" r:id="rId8"/>
    <p:sldLayoutId id="2147483661" r:id="rId9"/>
    <p:sldLayoutId id="2147483662" r:id="rId10"/>
    <p:sldLayoutId id="2147483656" r:id="rId11"/>
    <p:sldLayoutId id="2147483657" r:id="rId12"/>
    <p:sldLayoutId id="2147483658" r:id="rId13"/>
    <p:sldLayoutId id="2147483659" r:id="rId14"/>
  </p:sldLayoutIdLst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slow"/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chemeClr val="tx1">
              <a:lumMod val="50000"/>
            </a:schemeClr>
          </a:solidFill>
          <a:latin typeface="+mj-lt"/>
          <a:ea typeface="+mj-ea"/>
          <a:cs typeface="+mj-cs"/>
        </a:defRPr>
      </a:lvl1pPr>
    </p:titleStyle>
    <p:bodyStyle>
      <a:lvl1pPr marL="347472" indent="-347472" algn="l" defTabSz="914400" rtl="0" eaLnBrk="1" latinLnBrk="0" hangingPunct="1">
        <a:lnSpc>
          <a:spcPct val="100000"/>
        </a:lnSpc>
        <a:spcBef>
          <a:spcPts val="18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740664" indent="-283464" algn="l" defTabSz="914400" rtl="0" eaLnBrk="1" latinLnBrk="0" hangingPunct="1">
        <a:lnSpc>
          <a:spcPct val="100000"/>
        </a:lnSpc>
        <a:spcBef>
          <a:spcPts val="12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ts val="8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="" xmlns:p15="http://schemas.microsoft.com/office/powerpoint/2012/main">
        <p15:guide id="1" pos="3840">
          <p15:clr>
            <a:srgbClr val="F26B43"/>
          </p15:clr>
        </p15:guide>
        <p15:guide id="2" orient="horz" pos="216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7" Type="http://schemas.openxmlformats.org/officeDocument/2006/relationships/image" Target="../media/image15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4.jpeg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slideLayout" Target="../slideLayouts/slideLayout7.xml"/><Relationship Id="rId1" Type="http://schemas.openxmlformats.org/officeDocument/2006/relationships/video" Target="file:///E:\&#1074;&#1099;&#1089;&#1090;&#1091;&#1087;&#1083;&#1077;&#1085;&#1080;&#1077;_2020\001.avi" TargetMode="External"/><Relationship Id="rId6" Type="http://schemas.openxmlformats.org/officeDocument/2006/relationships/image" Target="../media/image19.png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jpeg"/><Relationship Id="rId3" Type="http://schemas.openxmlformats.org/officeDocument/2006/relationships/image" Target="../media/image21.jpeg"/><Relationship Id="rId7" Type="http://schemas.openxmlformats.org/officeDocument/2006/relationships/image" Target="../media/image25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4.jpeg"/><Relationship Id="rId5" Type="http://schemas.openxmlformats.org/officeDocument/2006/relationships/image" Target="../media/image23.jpeg"/><Relationship Id="rId4" Type="http://schemas.openxmlformats.org/officeDocument/2006/relationships/image" Target="../media/image22.jpeg"/><Relationship Id="rId9" Type="http://schemas.openxmlformats.org/officeDocument/2006/relationships/image" Target="../media/image27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3" Type="http://schemas.openxmlformats.org/officeDocument/2006/relationships/image" Target="../media/image29.jpeg"/><Relationship Id="rId7" Type="http://schemas.openxmlformats.org/officeDocument/2006/relationships/image" Target="../media/image33.pn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2.png"/><Relationship Id="rId11" Type="http://schemas.openxmlformats.org/officeDocument/2006/relationships/image" Target="../media/image37.jpeg"/><Relationship Id="rId5" Type="http://schemas.openxmlformats.org/officeDocument/2006/relationships/image" Target="../media/image31.jpeg"/><Relationship Id="rId10" Type="http://schemas.openxmlformats.org/officeDocument/2006/relationships/image" Target="../media/image36.jpeg"/><Relationship Id="rId4" Type="http://schemas.openxmlformats.org/officeDocument/2006/relationships/image" Target="../media/image30.jpeg"/><Relationship Id="rId9" Type="http://schemas.openxmlformats.org/officeDocument/2006/relationships/image" Target="../media/image35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png"/><Relationship Id="rId3" Type="http://schemas.openxmlformats.org/officeDocument/2006/relationships/image" Target="../media/image39.png"/><Relationship Id="rId7" Type="http://schemas.openxmlformats.org/officeDocument/2006/relationships/image" Target="../media/image43.png"/><Relationship Id="rId12" Type="http://schemas.openxmlformats.org/officeDocument/2006/relationships/image" Target="../media/image5.jpe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2.png"/><Relationship Id="rId11" Type="http://schemas.openxmlformats.org/officeDocument/2006/relationships/image" Target="../media/image47.jpeg"/><Relationship Id="rId5" Type="http://schemas.openxmlformats.org/officeDocument/2006/relationships/image" Target="../media/image41.png"/><Relationship Id="rId10" Type="http://schemas.openxmlformats.org/officeDocument/2006/relationships/image" Target="../media/image46.jpeg"/><Relationship Id="rId4" Type="http://schemas.openxmlformats.org/officeDocument/2006/relationships/image" Target="../media/image40.png"/><Relationship Id="rId9" Type="http://schemas.openxmlformats.org/officeDocument/2006/relationships/image" Target="../media/image45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4.jpeg"/><Relationship Id="rId3" Type="http://schemas.openxmlformats.org/officeDocument/2006/relationships/image" Target="../media/image49.png"/><Relationship Id="rId7" Type="http://schemas.openxmlformats.org/officeDocument/2006/relationships/image" Target="../media/image53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52.png"/><Relationship Id="rId5" Type="http://schemas.openxmlformats.org/officeDocument/2006/relationships/image" Target="../media/image51.png"/><Relationship Id="rId4" Type="http://schemas.openxmlformats.org/officeDocument/2006/relationships/image" Target="../media/image50.png"/><Relationship Id="rId9" Type="http://schemas.openxmlformats.org/officeDocument/2006/relationships/image" Target="../media/image5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045855" y="593768"/>
            <a:ext cx="4734468" cy="2232818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sz="3600" b="1" dirty="0" smtClean="0">
                <a:solidFill>
                  <a:srgbClr val="0000FF"/>
                </a:solidFill>
                <a:latin typeface="Liberation Serif" pitchFamily="18" charset="0"/>
              </a:rPr>
              <a:t>Интерактивная образовательная платформа Учи.ру как электронный помощник учителя</a:t>
            </a:r>
            <a:endParaRPr lang="ru-RU" b="1" dirty="0">
              <a:solidFill>
                <a:srgbClr val="0000FF"/>
              </a:solidFill>
              <a:latin typeface="Liberation Serif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441977" y="3165367"/>
            <a:ext cx="6858002" cy="914400"/>
          </a:xfrm>
        </p:spPr>
        <p:txBody>
          <a:bodyPr>
            <a:normAutofit fontScale="85000" lnSpcReduction="10000"/>
          </a:bodyPr>
          <a:lstStyle/>
          <a:p>
            <a:pPr algn="ctr"/>
            <a:r>
              <a:rPr lang="ru-RU" i="1" dirty="0" smtClean="0">
                <a:solidFill>
                  <a:srgbClr val="0E62BE"/>
                </a:solidFill>
                <a:latin typeface="Liberation Serif" pitchFamily="18" charset="0"/>
              </a:rPr>
              <a:t>Мартыненко Екатерина Викторовна, учитель нач. классов;</a:t>
            </a:r>
          </a:p>
          <a:p>
            <a:pPr algn="ctr"/>
            <a:endParaRPr lang="en-US" i="1" dirty="0" smtClean="0">
              <a:solidFill>
                <a:srgbClr val="0E62BE"/>
              </a:solidFill>
              <a:latin typeface="Liberation Serif" pitchFamily="18" charset="0"/>
            </a:endParaRPr>
          </a:p>
          <a:p>
            <a:pPr algn="ctr"/>
            <a:r>
              <a:rPr lang="ru-RU" i="1" dirty="0" smtClean="0">
                <a:solidFill>
                  <a:srgbClr val="0E62BE"/>
                </a:solidFill>
                <a:latin typeface="Liberation Serif" pitchFamily="18" charset="0"/>
              </a:rPr>
              <a:t>Грачёва Снежана Сергеевна, учитель английского языка</a:t>
            </a:r>
            <a:endParaRPr lang="ru-RU" i="1" dirty="0">
              <a:solidFill>
                <a:srgbClr val="0E62BE"/>
              </a:solidFill>
              <a:latin typeface="Liberation Serif" pitchFamily="18" charset="0"/>
            </a:endParaRPr>
          </a:p>
        </p:txBody>
      </p:sp>
      <p:pic>
        <p:nvPicPr>
          <p:cNvPr id="2050" name="Picture 2" descr="C:\Users\123\Desktop\kk_skcht_prlzhn_ch_r_bspltn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601312" y="688769"/>
            <a:ext cx="4400913" cy="211794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кругленный прямоугольник 4"/>
          <p:cNvSpPr/>
          <p:nvPr/>
        </p:nvSpPr>
        <p:spPr>
          <a:xfrm>
            <a:off x="0" y="5415149"/>
            <a:ext cx="5462649" cy="1442851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" name="Picture 2" descr="C:\Users\123\Desktop\010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5765" y="5586106"/>
            <a:ext cx="1209908" cy="111157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3" name="Picture 3" descr="C:\Users\123\Desktop\2020-02-28_091521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893112" y="5668739"/>
            <a:ext cx="2207856" cy="93987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4" name="Picture 4" descr="C:\Users\123\Desktop\2020-02-28_092137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231482" y="5552952"/>
            <a:ext cx="717024" cy="112098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33650" y="247650"/>
            <a:ext cx="5942014" cy="762000"/>
          </a:xfrm>
        </p:spPr>
        <p:txBody>
          <a:bodyPr/>
          <a:lstStyle/>
          <a:p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Учи.ру - курсы</a:t>
            </a:r>
            <a:endParaRPr lang="ru-RU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760412" y="1558925"/>
            <a:ext cx="4954588" cy="4187952"/>
          </a:xfrm>
        </p:spPr>
        <p:txBody>
          <a:bodyPr>
            <a:normAutofit fontScale="40000" lnSpcReduction="20000"/>
          </a:bodyPr>
          <a:lstStyle/>
          <a:p>
            <a:pPr>
              <a:buNone/>
            </a:pP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 1 – 4 классы</a:t>
            </a:r>
          </a:p>
          <a:p>
            <a:r>
              <a:rPr lang="ru-RU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Математика</a:t>
            </a:r>
          </a:p>
          <a:p>
            <a:r>
              <a:rPr lang="ru-RU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Английский язык</a:t>
            </a:r>
          </a:p>
          <a:p>
            <a:r>
              <a:rPr lang="ru-RU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Программирование</a:t>
            </a:r>
          </a:p>
          <a:p>
            <a:r>
              <a:rPr lang="ru-RU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Русский язык</a:t>
            </a:r>
          </a:p>
          <a:p>
            <a:r>
              <a:rPr lang="ru-RU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Окружающий мир</a:t>
            </a:r>
            <a:endParaRPr lang="ru-RU" b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3086100" y="1463675"/>
            <a:ext cx="4951414" cy="4187952"/>
          </a:xfrm>
        </p:spPr>
        <p:txBody>
          <a:bodyPr>
            <a:normAutofit fontScale="40000" lnSpcReduction="20000"/>
          </a:bodyPr>
          <a:lstStyle/>
          <a:p>
            <a:pPr>
              <a:lnSpc>
                <a:spcPct val="120000"/>
              </a:lnSpc>
              <a:buNone/>
            </a:pP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 5 – 11 классы</a:t>
            </a:r>
          </a:p>
          <a:p>
            <a:pPr>
              <a:lnSpc>
                <a:spcPct val="120000"/>
              </a:lnSpc>
            </a:pPr>
            <a:r>
              <a:rPr lang="ru-RU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Математика</a:t>
            </a:r>
          </a:p>
          <a:p>
            <a:pPr>
              <a:lnSpc>
                <a:spcPct val="120000"/>
              </a:lnSpc>
            </a:pPr>
            <a:r>
              <a:rPr lang="ru-RU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Английский язык</a:t>
            </a:r>
          </a:p>
          <a:p>
            <a:pPr>
              <a:lnSpc>
                <a:spcPct val="120000"/>
              </a:lnSpc>
            </a:pPr>
            <a:r>
              <a:rPr lang="ru-RU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Биология</a:t>
            </a:r>
          </a:p>
          <a:p>
            <a:pPr>
              <a:lnSpc>
                <a:spcPct val="120000"/>
              </a:lnSpc>
            </a:pPr>
            <a:r>
              <a:rPr lang="ru-RU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Обществознание</a:t>
            </a:r>
          </a:p>
          <a:p>
            <a:pPr>
              <a:lnSpc>
                <a:spcPct val="120000"/>
              </a:lnSpc>
            </a:pPr>
            <a:r>
              <a:rPr lang="ru-RU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Русский язык</a:t>
            </a:r>
          </a:p>
          <a:p>
            <a:pPr>
              <a:lnSpc>
                <a:spcPct val="120000"/>
              </a:lnSpc>
            </a:pPr>
            <a:r>
              <a:rPr lang="ru-RU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Программирование</a:t>
            </a:r>
          </a:p>
          <a:p>
            <a:pPr>
              <a:lnSpc>
                <a:spcPct val="120000"/>
              </a:lnSpc>
            </a:pPr>
            <a:r>
              <a:rPr lang="ru-RU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География</a:t>
            </a:r>
          </a:p>
          <a:p>
            <a:pPr>
              <a:lnSpc>
                <a:spcPct val="120000"/>
              </a:lnSpc>
            </a:pPr>
            <a:r>
              <a:rPr lang="ru-RU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История</a:t>
            </a:r>
          </a:p>
          <a:p>
            <a:pPr>
              <a:lnSpc>
                <a:spcPct val="120000"/>
              </a:lnSpc>
            </a:pPr>
            <a:r>
              <a:rPr lang="ru-RU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Физика</a:t>
            </a:r>
          </a:p>
          <a:p>
            <a:pPr>
              <a:lnSpc>
                <a:spcPct val="120000"/>
              </a:lnSpc>
            </a:pPr>
            <a:r>
              <a:rPr lang="ru-RU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Химия</a:t>
            </a:r>
          </a:p>
          <a:p>
            <a:pPr>
              <a:lnSpc>
                <a:spcPct val="120000"/>
              </a:lnSpc>
            </a:pPr>
            <a:endParaRPr lang="ru-RU" b="1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dirty="0"/>
          </a:p>
        </p:txBody>
      </p:sp>
      <p:pic>
        <p:nvPicPr>
          <p:cNvPr id="5" name="Picture 2" descr="C:\Users\123\Desktop\kk_skcht_prlzhn_ch_r_bspltn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64028" y="282782"/>
            <a:ext cx="1774372" cy="85391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26" name="Picture 2" descr="C:\Users\123\Desktop\2020-03-01_134447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194637" y="1143001"/>
            <a:ext cx="5873163" cy="3867149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027" name="Picture 3" descr="C:\Users\123\Desktop\2020-03-01_135405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224464" y="5271479"/>
            <a:ext cx="1325528" cy="1205521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028" name="Picture 4" descr="C:\Users\123\Desktop\2020-03-01_135316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738938" y="5255198"/>
            <a:ext cx="1292799" cy="1183702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029" name="Picture 5" descr="C:\Users\123\Desktop\2020-03-01_135345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8262938" y="5246974"/>
            <a:ext cx="1336437" cy="1210976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030" name="Picture 6" descr="C:\Users\123\Desktop\2020-03-01_135353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9810750" y="5200650"/>
            <a:ext cx="1330982" cy="123825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 descr="C:\Users\123\Desktop\2020-02-29_08330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746115" y="1381972"/>
            <a:ext cx="4943475" cy="261937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2052" name="Picture 4" descr="C:\Users\123\Desktop\2020-02-29_08334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243188" y="4166094"/>
            <a:ext cx="2645535" cy="220980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2054" name="Picture 6" descr="C:\Users\123\Desktop\2020-02-29_085212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9051332" y="4177291"/>
            <a:ext cx="2739979" cy="218025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8" name="Заголовок 1"/>
          <p:cNvSpPr txBox="1">
            <a:spLocks/>
          </p:cNvSpPr>
          <p:nvPr/>
        </p:nvSpPr>
        <p:spPr>
          <a:xfrm>
            <a:off x="970210" y="249382"/>
            <a:ext cx="10058402" cy="1037112"/>
          </a:xfrm>
          <a:prstGeom prst="rect">
            <a:avLst/>
          </a:prstGeom>
        </p:spPr>
        <p:txBody>
          <a:bodyPr>
            <a:normAutofit fontScale="97500" lnSpcReduction="10000"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Liberation Serif" pitchFamily="18" charset="0"/>
                <a:ea typeface="+mj-ea"/>
                <a:cs typeface="+mj-cs"/>
              </a:rPr>
              <a:t>Использование учащимися </a:t>
            </a: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Liberation Serif" pitchFamily="18" charset="0"/>
                <a:ea typeface="+mj-ea"/>
                <a:cs typeface="+mj-cs"/>
              </a:rPr>
              <a:t>платформы Учи.ру самостоятельно</a:t>
            </a:r>
            <a:endParaRPr kumimoji="0" lang="ru-RU" sz="3600" b="1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Liberation Serif" pitchFamily="18" charset="0"/>
              <a:ea typeface="+mj-ea"/>
              <a:cs typeface="+mj-cs"/>
            </a:endParaRPr>
          </a:p>
        </p:txBody>
      </p:sp>
      <p:pic>
        <p:nvPicPr>
          <p:cNvPr id="7" name="001.avi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6" cstate="print"/>
          <a:stretch>
            <a:fillRect/>
          </a:stretch>
        </p:blipFill>
        <p:spPr>
          <a:xfrm>
            <a:off x="346880" y="1528928"/>
            <a:ext cx="5567717" cy="371181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vide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123\Desktop\2020-03-01_15065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991100" y="533400"/>
            <a:ext cx="3394926" cy="260985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2051" name="Picture 3" descr="C:\Users\123\Desktop\2020-03-01_15125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510713" y="3560673"/>
            <a:ext cx="2052637" cy="2935377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2053" name="Picture 5" descr="C:\Users\123\Desktop\2020-03-01_151446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335984" y="3543301"/>
            <a:ext cx="2044700" cy="2933699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2054" name="Picture 6" descr="C:\Users\123\Desktop\2020-03-01_151612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780936" y="362414"/>
            <a:ext cx="1944214" cy="2780836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2055" name="Picture 7" descr="C:\Users\123\Desktop\2020-03-01_151647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38137" y="419099"/>
            <a:ext cx="1821979" cy="2628901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2056" name="Picture 8" descr="C:\Users\123\Desktop\2020-03-01_151743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400300" y="419100"/>
            <a:ext cx="1828800" cy="260350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2057" name="Picture 9" descr="C:\Users\123\Desktop\2020-03-01_154257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2937197" y="3573794"/>
            <a:ext cx="2057883" cy="292254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2058" name="Picture 10" descr="C:\Users\123\Desktop\2020-03-01_154313.jp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5144496" y="3562065"/>
            <a:ext cx="2039052" cy="2920622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123\Desktop\2020-02-29_08384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57661" y="1136567"/>
            <a:ext cx="1634436" cy="226695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3075" name="Picture 3" descr="C:\Users\123\Desktop\2020-02-29_08391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646014" y="1104640"/>
            <a:ext cx="1650956" cy="2329803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3076" name="Picture 4" descr="C:\Users\123\Desktop\2020-02-29_08400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795341" y="3608861"/>
            <a:ext cx="2157411" cy="3041518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3077" name="Picture 5" descr="C:\Users\123\Desktop\2020-02-29_084111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064888" y="3608619"/>
            <a:ext cx="2194332" cy="307422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3078" name="Picture 6" descr="C:\Users\123\Desktop\28_02\олимпиада_Хлызова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290779" y="1084117"/>
            <a:ext cx="1672552" cy="2343151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3079" name="Picture 7" descr="C:\Users\123\Desktop\28_02\олимпиада_Грачева.pn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392625" y="3598965"/>
            <a:ext cx="2195293" cy="310515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3080" name="Picture 8" descr="C:\Users\123\Desktop\28_02\олимпиада_школа.pn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8774137" y="3581485"/>
            <a:ext cx="2215487" cy="3113231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3081" name="Picture 9" descr="C:\Users\123\Desktop\2020-02-29_084333.jp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8186839" y="1098511"/>
            <a:ext cx="1645433" cy="2333457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3082" name="Picture 10" descr="C:\Users\123\Desktop\2020-02-29_084403.jpg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10006784" y="1090269"/>
            <a:ext cx="1637465" cy="2358276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3083" name="Picture 11" descr="C:\Users\123\Desktop\2020-02-29_084504.jpg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4444969" y="1072244"/>
            <a:ext cx="1670979" cy="234315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12" name="Заголовок 1"/>
          <p:cNvSpPr txBox="1">
            <a:spLocks/>
          </p:cNvSpPr>
          <p:nvPr/>
        </p:nvSpPr>
        <p:spPr>
          <a:xfrm>
            <a:off x="970210" y="249382"/>
            <a:ext cx="10058402" cy="807522"/>
          </a:xfrm>
          <a:prstGeom prst="rect">
            <a:avLst/>
          </a:prstGeom>
        </p:spPr>
        <p:txBody>
          <a:bodyPr>
            <a:normAutofit fontScale="97500"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Liberation Serif" pitchFamily="18" charset="0"/>
                <a:ea typeface="+mj-ea"/>
                <a:cs typeface="+mj-cs"/>
              </a:rPr>
              <a:t>Олимпиадное движение на платформе Учи.ру</a:t>
            </a:r>
            <a:endParaRPr kumimoji="0" lang="ru-RU" sz="3600" b="1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Liberation Serif" pitchFamily="18" charset="0"/>
              <a:ea typeface="+mj-ea"/>
              <a:cs typeface="+mj-cs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 descr="C:\Users\123\Desktop\2020-02-28_093835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519553" y="188328"/>
            <a:ext cx="5442254" cy="2514227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0" name="Picture 3" descr="C:\Users\123\Desktop\2020-02-28_094038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975273" y="4689676"/>
            <a:ext cx="2216727" cy="677972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1" name="Picture 4" descr="C:\Users\123\Desktop\2020-02-28_094022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0390908" y="2947563"/>
            <a:ext cx="1801091" cy="705638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2" name="Picture 5" descr="C:\Users\123\Desktop\2020-02-28_094031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0153403" y="3814290"/>
            <a:ext cx="2038597" cy="686458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4098" name="Picture 2" descr="C:\Users\123\Desktop\2020-02-28_094552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544659" y="2274989"/>
            <a:ext cx="1768069" cy="2482441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4100" name="Picture 4" descr="C:\Users\123\Desktop\2020-02-28_094900.pn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614635" y="2277246"/>
            <a:ext cx="1680648" cy="2468308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4101" name="Picture 5" descr="C:\Users\123\Desktop\2020-02-28_095355.pn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6662056" y="4963882"/>
            <a:ext cx="2260444" cy="1496294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4102" name="Picture 6" descr="C:\Users\123\Desktop\2020-02-28_095504.pn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4298868" y="4939472"/>
            <a:ext cx="2196933" cy="1517742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026" name="Picture 2" descr="C:\Users\123\Desktop\2020-02-29_081626.jpg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2595342" y="2267691"/>
            <a:ext cx="1742986" cy="2492087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027" name="Picture 3" descr="C:\Users\123\Desktop\22.jpg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1950804" y="4952011"/>
            <a:ext cx="2193683" cy="154455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3" name="Picture 2" descr="C:\Users\123\Desktop\kk_skcht_prlzhn_ch_r_bspltn.jpg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463753" y="463138"/>
            <a:ext cx="3288849" cy="158275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70210" y="249382"/>
            <a:ext cx="10058402" cy="1037112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solidFill>
                  <a:srgbClr val="0000FF"/>
                </a:solidFill>
                <a:latin typeface="Liberation Serif" pitchFamily="18" charset="0"/>
              </a:rPr>
              <a:t>Использование платформы </a:t>
            </a:r>
            <a:r>
              <a:rPr lang="ru-RU" b="1" dirty="0" err="1" smtClean="0">
                <a:solidFill>
                  <a:srgbClr val="0000FF"/>
                </a:solidFill>
                <a:latin typeface="Liberation Serif" pitchFamily="18" charset="0"/>
              </a:rPr>
              <a:t>Учи.ру</a:t>
            </a:r>
            <a:r>
              <a:rPr lang="ru-RU" b="1" dirty="0" smtClean="0">
                <a:solidFill>
                  <a:srgbClr val="0000FF"/>
                </a:solidFill>
                <a:latin typeface="Liberation Serif" pitchFamily="18" charset="0"/>
              </a:rPr>
              <a:t> </a:t>
            </a:r>
            <a:br>
              <a:rPr lang="ru-RU" b="1" dirty="0" smtClean="0">
                <a:solidFill>
                  <a:srgbClr val="0000FF"/>
                </a:solidFill>
                <a:latin typeface="Liberation Serif" pitchFamily="18" charset="0"/>
              </a:rPr>
            </a:br>
            <a:r>
              <a:rPr lang="ru-RU" b="1" dirty="0" smtClean="0">
                <a:solidFill>
                  <a:srgbClr val="0000FF"/>
                </a:solidFill>
                <a:latin typeface="Liberation Serif" pitchFamily="18" charset="0"/>
              </a:rPr>
              <a:t>на учебных занятиях</a:t>
            </a:r>
            <a:endParaRPr lang="ru-RU" b="1" dirty="0">
              <a:solidFill>
                <a:srgbClr val="0000FF"/>
              </a:solidFill>
              <a:latin typeface="Liberation Serif" pitchFamily="18" charset="0"/>
            </a:endParaRPr>
          </a:p>
        </p:txBody>
      </p:sp>
      <p:pic>
        <p:nvPicPr>
          <p:cNvPr id="5122" name="Picture 2" descr="C:\Users\123\Desktop\2020-02-28_104528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610233" y="1600200"/>
            <a:ext cx="2535826" cy="1547734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123" name="Picture 3" descr="C:\Users\123\Desktop\2020-02-28_104635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076951" y="1518717"/>
            <a:ext cx="1590774" cy="2334718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5124" name="Picture 4" descr="C:\Users\123\Desktop\2020-02-28_104650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271542" y="1863284"/>
            <a:ext cx="2434557" cy="3475419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5125" name="Picture 5" descr="C:\Users\123\Desktop\2020-02-28_105104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214023" y="2195939"/>
            <a:ext cx="492271" cy="405098"/>
          </a:xfrm>
          <a:prstGeom prst="rect">
            <a:avLst/>
          </a:prstGeom>
          <a:noFill/>
        </p:spPr>
      </p:pic>
      <p:pic>
        <p:nvPicPr>
          <p:cNvPr id="9" name="Picture 2" descr="C:\Users\123\Desktop\2020-02-28_105713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962231" y="4050666"/>
            <a:ext cx="1791119" cy="186170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" name="Picture 3" descr="C:\Users\123\Desktop\2020-02-28_105413.pn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611470" y="4038600"/>
            <a:ext cx="2488528" cy="161777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1" name="Picture 2" descr="C:\Users\123\Desktop\kk_skcht_prlzhn_ch_r_bspltn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613876" y="334822"/>
            <a:ext cx="1499130" cy="72145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8" name="Picture 5" descr="C:\Users\123\Desktop\2020-02-28_105104.pn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5271433" y="4683457"/>
            <a:ext cx="450392" cy="370635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S103431377">
  <a:themeElements>
    <a:clrScheme name="Nature Illustration">
      <a:dk1>
        <a:srgbClr val="9A5315"/>
      </a:dk1>
      <a:lt1>
        <a:srgbClr val="FFFFFF"/>
      </a:lt1>
      <a:dk2>
        <a:srgbClr val="000000"/>
      </a:dk2>
      <a:lt2>
        <a:srgbClr val="D1E5F9"/>
      </a:lt2>
      <a:accent1>
        <a:srgbClr val="F3771A"/>
      </a:accent1>
      <a:accent2>
        <a:srgbClr val="8BBEF1"/>
      </a:accent2>
      <a:accent3>
        <a:srgbClr val="6DC025"/>
      </a:accent3>
      <a:accent4>
        <a:srgbClr val="9A5315"/>
      </a:accent4>
      <a:accent5>
        <a:srgbClr val="F1471F"/>
      </a:accent5>
      <a:accent6>
        <a:srgbClr val="DA6FDF"/>
      </a:accent6>
      <a:hlink>
        <a:srgbClr val="6DC025"/>
      </a:hlink>
      <a:folHlink>
        <a:srgbClr val="9A5315"/>
      </a:folHlink>
    </a:clrScheme>
    <a:fontScheme name="Segoe Print">
      <a:majorFont>
        <a:latin typeface="Segoe Print"/>
        <a:ea typeface=""/>
        <a:cs typeface=""/>
      </a:majorFont>
      <a:minorFont>
        <a:latin typeface="Segoe Prin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NatureIllustration_16x9_TP103431353.potx" id="{8A6F2D2F-6FDF-40AD-A2FC-E20AC28411A7}" vid="{0B84DAD3-D477-4488-8A04-91C293FC61C2}"/>
    </a:ext>
  </a:extLst>
</a:theme>
</file>

<file path=ppt/theme/theme2.xml><?xml version="1.0" encoding="utf-8"?>
<a:theme xmlns:a="http://schemas.openxmlformats.org/drawingml/2006/main" name="Office Theme">
  <a:themeElements>
    <a:clrScheme name="Nature Illustration">
      <a:dk1>
        <a:srgbClr val="9A5315"/>
      </a:dk1>
      <a:lt1>
        <a:srgbClr val="FFFFFF"/>
      </a:lt1>
      <a:dk2>
        <a:srgbClr val="000000"/>
      </a:dk2>
      <a:lt2>
        <a:srgbClr val="D1E5F9"/>
      </a:lt2>
      <a:accent1>
        <a:srgbClr val="F3771A"/>
      </a:accent1>
      <a:accent2>
        <a:srgbClr val="8BBEF1"/>
      </a:accent2>
      <a:accent3>
        <a:srgbClr val="6DC025"/>
      </a:accent3>
      <a:accent4>
        <a:srgbClr val="9A5315"/>
      </a:accent4>
      <a:accent5>
        <a:srgbClr val="F1471F"/>
      </a:accent5>
      <a:accent6>
        <a:srgbClr val="DA6FDF"/>
      </a:accent6>
      <a:hlink>
        <a:srgbClr val="6DC025"/>
      </a:hlink>
      <a:folHlink>
        <a:srgbClr val="9A5315"/>
      </a:folHlink>
    </a:clrScheme>
    <a:fontScheme name="Segoe Print">
      <a:majorFont>
        <a:latin typeface="Segoe Print"/>
        <a:ea typeface=""/>
        <a:cs typeface=""/>
      </a:majorFont>
      <a:minorFont>
        <a:latin typeface="Segoe Prin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Nature Illustration">
      <a:dk1>
        <a:srgbClr val="9A5315"/>
      </a:dk1>
      <a:lt1>
        <a:srgbClr val="FFFFFF"/>
      </a:lt1>
      <a:dk2>
        <a:srgbClr val="000000"/>
      </a:dk2>
      <a:lt2>
        <a:srgbClr val="D1E5F9"/>
      </a:lt2>
      <a:accent1>
        <a:srgbClr val="F3771A"/>
      </a:accent1>
      <a:accent2>
        <a:srgbClr val="8BBEF1"/>
      </a:accent2>
      <a:accent3>
        <a:srgbClr val="6DC025"/>
      </a:accent3>
      <a:accent4>
        <a:srgbClr val="9A5315"/>
      </a:accent4>
      <a:accent5>
        <a:srgbClr val="F1471F"/>
      </a:accent5>
      <a:accent6>
        <a:srgbClr val="DA6FDF"/>
      </a:accent6>
      <a:hlink>
        <a:srgbClr val="6DC025"/>
      </a:hlink>
      <a:folHlink>
        <a:srgbClr val="9A5315"/>
      </a:folHlink>
    </a:clrScheme>
    <a:fontScheme name="Segoe Print">
      <a:majorFont>
        <a:latin typeface="Segoe Print"/>
        <a:ea typeface=""/>
        <a:cs typeface=""/>
      </a:majorFont>
      <a:minorFont>
        <a:latin typeface="Segoe Prin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item1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Props1.xml><?xml version="1.0" encoding="utf-8"?>
<ds:datastoreItem xmlns:ds="http://schemas.openxmlformats.org/officeDocument/2006/customXml" ds:itemID="{2167F96A-C2ED-4D5B-8EFB-A18C6982D36A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TS103431377</Template>
  <TotalTime>0</TotalTime>
  <Words>62</Words>
  <Application>Microsoft Office PowerPoint</Application>
  <PresentationFormat>Произвольный</PresentationFormat>
  <Paragraphs>26</Paragraphs>
  <Slides>8</Slides>
  <Notes>0</Notes>
  <HiddenSlides>0</HiddenSlides>
  <MMClips>1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TS103431377</vt:lpstr>
      <vt:lpstr> Интерактивная образовательная платформа Учи.ру как электронный помощник учителя</vt:lpstr>
      <vt:lpstr>Слайд 2</vt:lpstr>
      <vt:lpstr>Учи.ру - курсы</vt:lpstr>
      <vt:lpstr>Слайд 4</vt:lpstr>
      <vt:lpstr>Слайд 5</vt:lpstr>
      <vt:lpstr>Слайд 6</vt:lpstr>
      <vt:lpstr>Слайд 7</vt:lpstr>
      <vt:lpstr>Использование платформы Учи.ру  на учебных занятиях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/>
  <cp:revision>1</cp:revision>
  <dcterms:created xsi:type="dcterms:W3CDTF">2014-04-20T18:21:20Z</dcterms:created>
  <dcterms:modified xsi:type="dcterms:W3CDTF">2020-03-02T05:38:25Z</dcterms:modified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TC034313779991</vt:lpwstr>
  </property>
</Properties>
</file>