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21300-9166-45FB-8E70-F11D6964F411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712CE-0852-4034-8CB4-472949B2F6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071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712CE-0852-4034-8CB4-472949B2F63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341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1D0F915-3339-4BC9-8E53-A711D27A208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51804AB-2A86-488F-A1A9-2FC3501CE3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5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3058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70C0"/>
                </a:solidFill>
              </a:rPr>
              <a:t>«Кошки в нашей семье» 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/>
              <a:t>Выполнила ученица 4 «б» класса : Юнусова Татьяна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680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>
                <a:solidFill>
                  <a:srgbClr val="00B0F0"/>
                </a:solidFill>
                <a:latin typeface="Times New Roman"/>
                <a:ea typeface="Times New Roman"/>
              </a:rPr>
              <a:t>Роль инстинктов в жизни кошек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Как важно понимать свою кошку: что же это за существо, какие у неё потребности, желания, инстинкты. Еда, точка когтей, любопытство, нежность, сон — эти инстинкты играют важную роль в жизни кошек. Охота для кошек — естественное их занятие.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68689"/>
            <a:ext cx="2880755" cy="1917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68689"/>
            <a:ext cx="2734816" cy="1917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502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Инстинкт - охотника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Сильно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развитый инстинкт — нести добычу в гнездо. Не будь данного инстинкта, в дикой природе у диких котят не было бы шанса выжить. Для кошек — что мыши, что крысы, что птицы — просто движущаяся добыча.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64904"/>
            <a:ext cx="3024758" cy="218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839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Инстинкт - игра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Игра кошки связана с охотой, но кошка — единственное животное, прежде чем убить добычу, играет с ней. Для кошки, живущей в неволе, игрушки обязательны</a:t>
            </a: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85633"/>
            <a:ext cx="2706394" cy="1737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437112"/>
            <a:ext cx="3864191" cy="1737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451286"/>
            <a:ext cx="2942456" cy="1737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330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Инстинкт - контакт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Кошки от природы очень ласковые существа и очень нуждаются в физическом контакте с другими кошками, с другими животными и людьми. За ласку платят любовью и преданностью. </a:t>
            </a:r>
            <a:endParaRPr lang="ru-RU" sz="14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0242" name="Picture 2" descr="C:\Users\Home\Desktop\Юнусова Татьяна\WhatsApp Image 2021-03-09 at 14.29.37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04864"/>
            <a:ext cx="2067694" cy="275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Home\Desktop\Юнусова Татьяна\WhatsApp Image 2021-03-09 at 14.29.3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198982"/>
            <a:ext cx="1872208" cy="275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825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Инстинкт - любопытство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Любопытство кошек просто изумительно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Иногда любопытство заводит их далеко и может доставить кошкам большие неприятности.</a:t>
            </a:r>
            <a:endParaRPr lang="ru-RU" sz="14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0848"/>
            <a:ext cx="1952625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797152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060848"/>
            <a:ext cx="1743489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822" y="1772816"/>
            <a:ext cx="171169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7673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Инстинкт - сон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он </a:t>
            </a:r>
            <a:r>
              <a:rPr lang="ru-RU" dirty="0"/>
              <a:t>в жизни кошек занимает 65 %. И лишать сна кошек не следует. Если спят, то не будите их, щадите своих </a:t>
            </a:r>
            <a:r>
              <a:rPr lang="ru-RU" dirty="0" smtClean="0"/>
              <a:t>питомцев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1937792" cy="1453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170" y="2643504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16832"/>
            <a:ext cx="1811051" cy="1453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4365105"/>
            <a:ext cx="193779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4365105"/>
            <a:ext cx="1811051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872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Инстинкт - самосохранения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Кошки очень чуткие создания с тонкой психологией, поэтому на их поведение сильное влияние оказывают внешние факторы, особенно такие сильные эмоции как страх.</a:t>
            </a:r>
            <a:endParaRPr lang="ru-RU" sz="14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204864"/>
            <a:ext cx="3672407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29000"/>
            <a:ext cx="4008487" cy="267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658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00B0F0"/>
                </a:solidFill>
                <a:latin typeface="Times New Roman"/>
                <a:ea typeface="Times New Roman"/>
              </a:rPr>
              <a:t>Опыт наблюдений за домашними кошками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984556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Мне очень повезло, что в нашем доме живут кошки. Трудно представить, как бы проходили мои дни без них. Я очень люблю за ними наблюдать и хочу поведать Вам о самых интересных из них: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Однажды  к нам приехали родственники с собакой. Собака была очень резвая, прыгала, скакала, крутилась и так, получилось, что она забежала в дом, где на полу сидела я и играла. Собака ринулась ко мне, но тут с дивана спрыгнул кот Ёршик и начал атаковать её. Шипел, бил лапами по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морде.</a:t>
            </a:r>
            <a:r>
              <a:rPr lang="ru-RU" sz="12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Собака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завизжала и убежала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Мои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любимые питомцы многократно причиняли боль и мне и моей сестре. Они царапали и кусали нас. Происходило это как правило, после того, как мы долго тискали их или что-то им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придавливали.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4459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>
                <a:solidFill>
                  <a:srgbClr val="00B0F0"/>
                </a:solidFill>
                <a:latin typeface="Times New Roman"/>
                <a:ea typeface="Times New Roman"/>
              </a:rPr>
              <a:t>Анализ полученных данных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Мои вопросы помогли мне прийти к неожиданным выводам: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Оказывается, кошки очень близки по своим качествам к людям. Как у людей могут быть разные характеры, которые зависят от наследственности и окружающей среды, в которой воспитывается человек, так и у кошек могут по разному проявляться их инстинкты.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dirty="0" smtClean="0">
                <a:solidFill>
                  <a:srgbClr val="00B0F0"/>
                </a:solidFill>
                <a:latin typeface="Times New Roman"/>
                <a:ea typeface="Times New Roman"/>
              </a:rPr>
              <a:t>Только </a:t>
            </a:r>
            <a:r>
              <a:rPr lang="ru-RU" dirty="0">
                <a:solidFill>
                  <a:srgbClr val="00B0F0"/>
                </a:solidFill>
                <a:latin typeface="Times New Roman"/>
                <a:ea typeface="Times New Roman"/>
              </a:rPr>
              <a:t>человек из чувства любви к ближним способен терпеть боль и страдания, причиняемые ими. </a:t>
            </a:r>
            <a:r>
              <a:rPr lang="ru-RU" dirty="0" smtClean="0">
                <a:solidFill>
                  <a:srgbClr val="00B0F0"/>
                </a:solidFill>
                <a:latin typeface="Times New Roman"/>
                <a:ea typeface="Times New Roman"/>
              </a:rPr>
              <a:t>В этом </a:t>
            </a:r>
            <a:r>
              <a:rPr lang="ru-RU" dirty="0">
                <a:solidFill>
                  <a:srgbClr val="00B0F0"/>
                </a:solidFill>
                <a:latin typeface="Times New Roman"/>
                <a:ea typeface="Times New Roman"/>
              </a:rPr>
              <a:t>и проявляется кардинальное отличие человека от животного.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235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ЗАКЛЮЧЕНИЕ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Кошки, несомненно, оказывают как положительное, так и отрицательное влияние на здоровье, психологическое и эмоциональное состояние человека. В настоящее время около 60 % людей держат дома одну или несколько кошек.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48726"/>
            <a:ext cx="2520280" cy="168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952414"/>
            <a:ext cx="2364135" cy="157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56992"/>
            <a:ext cx="2016448" cy="287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172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Тема: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Кошки в нашей семье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 мною выбрана не случайно. У меня дома живут кот Ёршик и кошка Муся. За ними всегда очень интересно наблюдать. Их поведение вызывает у меня много вопросов, на которые они сами, конечно же не могут ответить.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2420888"/>
            <a:ext cx="5554960" cy="3705275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Кошки имеют что-то общее с нами, людьми, но в то же время совершенно другие. По статистическим данным 41% россиян имеют дома кошек, а на всей планете обитает около 500 миллионов этих созданий, при этом получается, что на каждые 12 человек на планете приходится 1 кошка.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Именно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этим животным чаще всего достаётся почётный титул «</a:t>
            </a:r>
            <a:r>
              <a:rPr lang="ru-RU" i="1" dirty="0">
                <a:solidFill>
                  <a:srgbClr val="000000"/>
                </a:solidFill>
                <a:latin typeface="Times New Roman"/>
                <a:ea typeface="Times New Roman"/>
              </a:rPr>
              <a:t>Член семьи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». </a:t>
            </a:r>
            <a:endParaRPr lang="ru-RU" dirty="0"/>
          </a:p>
        </p:txBody>
      </p:sp>
      <p:pic>
        <p:nvPicPr>
          <p:cNvPr id="1026" name="Picture 2" descr="C:\Users\Home\Desktop\Юнусова Татьяна\WhatsApp Image 2021-03-09 at 14.29.3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913" y="2132857"/>
            <a:ext cx="228371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758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Почему люди заводят кошек?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Причины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могут быть совершенно разные. Почти никто не любит приходить в холодную квартиру, где тебя не ждут. А кошка всегда встретит хозяина лаской, и с их присутствием в доме становится уютнее и теплее.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 другой стороны, они не требуют много внимание, и для занятых людей, проводящих целый день на работе, кошка — это оптимальный вариант. Детям тоже полезно общение с игривой зверушкой, которая учит их ласке и пониманию.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25527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620641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640595"/>
            <a:ext cx="2633663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405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rgbClr val="00B0F0"/>
                </a:solidFill>
              </a:rPr>
              <a:t>Плюсы и минусы содержания кошек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8291"/>
              </p:ext>
            </p:extLst>
          </p:nvPr>
        </p:nvGraphicFramePr>
        <p:xfrm>
          <a:off x="1475656" y="1052737"/>
          <a:ext cx="6696744" cy="5403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Документ" r:id="rId3" imgW="6113361" imgH="8287794" progId="Word.Document.12">
                  <p:embed/>
                </p:oleObj>
              </mc:Choice>
              <mc:Fallback>
                <p:oleObj name="Документ" r:id="rId3" imgW="6113361" imgH="82877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75656" y="1052737"/>
                        <a:ext cx="6696744" cy="5403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80971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2199144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00B0F0"/>
                </a:solidFill>
              </a:rPr>
              <a:t>СПАСИБО ЗА ВНИМАНИЕ!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3212976"/>
            <a:ext cx="7520940" cy="146750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564904"/>
            <a:ext cx="3305944" cy="330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26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9030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Объект исследования</a:t>
            </a:r>
            <a:r>
              <a:rPr lang="ru-RU" sz="1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кошки.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i="1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Предмет исследования: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поведение кошек и их роль в жизни человека.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b="1" i="1" dirty="0">
                <a:solidFill>
                  <a:srgbClr val="00B0F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 исследовательской работы: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исследовать поведение кошек и узнать о роли кошек в жизни человека.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412776"/>
            <a:ext cx="7520940" cy="3267701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Задачи:</a:t>
            </a:r>
            <a:endParaRPr lang="ru-RU" sz="1200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выяснить историю происхождения домашних кошек;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выяснить связь с дикими сородичами;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выяснить роль инстинктов в жизни кошек;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обобщить опыт наблюдений;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определить ключевые вопросы;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провести опрос членов семьи по возникшим вопросам;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проанализировать полученную информацию;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сделать выводы.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677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2631192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i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Теоретическая значимость работы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заключается в том, что она поможет ребятам ближе узнать своих домашних питомцев.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/>
            </a:r>
            <a:br>
              <a:rPr lang="ru-RU" sz="1200" dirty="0">
                <a:latin typeface="Calibri"/>
                <a:ea typeface="Calibri"/>
                <a:cs typeface="Times New Roman"/>
              </a:rPr>
            </a:br>
            <a:r>
              <a:rPr lang="ru-RU" sz="1600" b="1" i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Практическая значимость работы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состоит в том, что на основе полученных выводов можно помочь детям избежать неприятностей при обращении с кошками, а также развить важные человеческие качества, такие как ответственность, терпение, заботливость, внимание, нежность и другие.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/>
            </a:r>
            <a:br>
              <a:rPr lang="ru-RU" sz="1200" dirty="0">
                <a:latin typeface="Calibri"/>
                <a:ea typeface="Calibri"/>
                <a:cs typeface="Times New Roman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3068960"/>
            <a:ext cx="7520940" cy="2016224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Методы исследования</a:t>
            </a:r>
            <a:r>
              <a:rPr lang="ru-RU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ru-RU" sz="1200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изучение;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наблюдение;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формализация;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опрос;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ts val="144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2510"/>
                </a:solidFill>
                <a:latin typeface="Times New Roman"/>
                <a:ea typeface="Times New Roman"/>
                <a:cs typeface="Times New Roman"/>
              </a:rPr>
              <a:t>анализ.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52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00B0F0"/>
                </a:solidFill>
                <a:latin typeface="Times New Roman"/>
                <a:ea typeface="Times New Roman"/>
              </a:rPr>
              <a:t>История происхождения домашних кошек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912548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Считается, что история появления кошек рядом с человеком начинается примерно 10-12 тысяч лет назад и связана с тем, что эти животные сблизились с людьми именно с тех пор, когда последние начали вести оседлый образ жизни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Самое распространенное мнение, заключается в том, что единым предком современных кошек является североафриканская степная кошка.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852936"/>
            <a:ext cx="288032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15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Лапы первой домашней кошки ступили на русскую землю в 11 веке, а на землях, ныне относящихся к югу Украины, они и вовсе появились в 7-8 столетиях. Как бы то ни было, известно, что животное на Русь привезли мореплаватели, и успех странного пушистого зверя был просто ошеломительным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!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ходу сразу же появилась пословица «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Без кошек нет избы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Тогда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же появилась примета запускать кошку первой в новый дом – «</a:t>
            </a:r>
            <a:r>
              <a:rPr lang="ru-RU" i="1" dirty="0">
                <a:solidFill>
                  <a:srgbClr val="000000"/>
                </a:solidFill>
                <a:latin typeface="Times New Roman"/>
                <a:ea typeface="Times New Roman"/>
              </a:rPr>
              <a:t>на счастье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».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933056"/>
            <a:ext cx="2753122" cy="183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8578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5760"/>
            <a:ext cx="8352928" cy="548640"/>
          </a:xfrm>
        </p:spPr>
        <p:txBody>
          <a:bodyPr/>
          <a:lstStyle/>
          <a:p>
            <a:r>
              <a:rPr lang="ru-RU" sz="2000" b="1" dirty="0">
                <a:solidFill>
                  <a:srgbClr val="00B0F0"/>
                </a:solidFill>
                <a:latin typeface="Times New Roman"/>
                <a:ea typeface="Times New Roman"/>
              </a:rPr>
              <a:t>Связь домашней кошки с «дикими сородичами»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Кошки бывают домашние и дикие. Семейство диких кошек объединяет 37 видов, они считаются самыми совершенными хищниками из всех наземных животных. </a:t>
            </a:r>
            <a:endParaRPr lang="ru-RU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39378"/>
            <a:ext cx="5544616" cy="3477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5751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Выведением новых пород домашних кошек человек занялся сравнительно недавно — около 150 лет назад. Теперь насчитывается более 100 пород кошек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60848"/>
            <a:ext cx="4876800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168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65760"/>
            <a:ext cx="7948364" cy="548640"/>
          </a:xfrm>
        </p:spPr>
        <p:txBody>
          <a:bodyPr/>
          <a:lstStyle/>
          <a:p>
            <a:r>
              <a:rPr lang="ru-RU" sz="2000" b="1" cap="none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Кошачьи относятся к семейству млекопитающих, отряд хищных.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всех видов кошачьих голова небольшая, а туловище очень стройное, изящное. Ноги не высокие, но мощные. Когти полностью или частично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втягиваются.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Хвост у большинства длинный, но у рыси короткий.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Размеры кошачьих от маленьких (20 см в холке, например, домашние) до больших (120 см — тигр, лев). Из органов чувств лучше всего развиты: слух и зрение. Образ жизни в большей степени ночной и сумеречный. Пищей являются рыбы, птицы, пресмыкающиеся, млекопитающие, иногда насекомые. Большинство видов охотятся в одиночку (гепарды, тигры) или целым выводком (львы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49080"/>
            <a:ext cx="2801888" cy="1607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489" y="4149080"/>
            <a:ext cx="2619375" cy="1607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70533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255</TotalTime>
  <Words>1108</Words>
  <Application>Microsoft Office PowerPoint</Application>
  <PresentationFormat>Экран (4:3)</PresentationFormat>
  <Paragraphs>65</Paragraphs>
  <Slides>22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Углы</vt:lpstr>
      <vt:lpstr>Документ Microsoft Word</vt:lpstr>
      <vt:lpstr>«Кошки в нашей семье» </vt:lpstr>
      <vt:lpstr>Тема: «Кошки в нашей семье» мною выбрана не случайно. У меня дома живут кот Ёршик и кошка Муся. За ними всегда очень интересно наблюдать. Их поведение вызывает у меня много вопросов, на которые они сами, конечно же не могут ответить. </vt:lpstr>
      <vt:lpstr>Объект исследования: кошки. Предмет исследования: поведение кошек и их роль в жизни человека. Цель исследовательской работы: исследовать поведение кошек и узнать о роли кошек в жизни человека. </vt:lpstr>
      <vt:lpstr>Теоретическая значимость работы заключается в том, что она поможет ребятам ближе узнать своих домашних питомцев. Практическая значимость работы состоит в том, что на основе полученных выводов можно помочь детям избежать неприятностей при обращении с кошками, а также развить важные человеческие качества, такие как ответственность, терпение, заботливость, внимание, нежность и другие. </vt:lpstr>
      <vt:lpstr>История происхождения домашних кошек</vt:lpstr>
      <vt:lpstr>Презентация PowerPoint</vt:lpstr>
      <vt:lpstr>Связь домашней кошки с «дикими сородичами»</vt:lpstr>
      <vt:lpstr>Презентация PowerPoint</vt:lpstr>
      <vt:lpstr>Кошачьи относятся к семейству млекопитающих, отряд хищных.</vt:lpstr>
      <vt:lpstr>Роль инстинктов в жизни кошек</vt:lpstr>
      <vt:lpstr>Инстинкт - охотника</vt:lpstr>
      <vt:lpstr>Инстинкт - игра</vt:lpstr>
      <vt:lpstr>Инстинкт - контакт</vt:lpstr>
      <vt:lpstr>Инстинкт - любопытство</vt:lpstr>
      <vt:lpstr>Инстинкт - сон</vt:lpstr>
      <vt:lpstr>Инстинкт - самосохранения</vt:lpstr>
      <vt:lpstr>Опыт наблюдений за домашними кошками</vt:lpstr>
      <vt:lpstr>Анализ полученных данных</vt:lpstr>
      <vt:lpstr>ЗАКЛЮЧЕНИЕ</vt:lpstr>
      <vt:lpstr>Почему люди заводят кошек?</vt:lpstr>
      <vt:lpstr>Плюсы и минусы содержания кошек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«Кошки в нашей семье»</dc:title>
  <dc:creator>Home</dc:creator>
  <cp:lastModifiedBy>Home</cp:lastModifiedBy>
  <cp:revision>19</cp:revision>
  <dcterms:created xsi:type="dcterms:W3CDTF">2021-03-09T16:17:30Z</dcterms:created>
  <dcterms:modified xsi:type="dcterms:W3CDTF">2021-03-09T20:32:34Z</dcterms:modified>
</cp:coreProperties>
</file>