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4" r:id="rId10"/>
    <p:sldId id="268" r:id="rId11"/>
    <p:sldId id="269" r:id="rId12"/>
    <p:sldId id="265" r:id="rId13"/>
    <p:sldId id="266" r:id="rId14"/>
    <p:sldId id="26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246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Когда нужно мыть руки?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263-4A1E-AE7D-37FD45C25E52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</c:f>
              <c:strCache>
                <c:ptCount val="1"/>
                <c:pt idx="0">
                  <c:v>перед приемом пищи и после прогулкой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63-4A1E-AE7D-37FD45C25E52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Вы всегда моете руки перед едой и после прогулки на улице? </a:t>
            </a:r>
          </a:p>
        </c:rich>
      </c:tx>
      <c:layout>
        <c:manualLayout>
          <c:xMode val="edge"/>
          <c:yMode val="edge"/>
          <c:x val="0.11151174828729257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• Вы всегда моете руки перед едой и после прогулки на улице?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040-4ADB-8320-088E2524707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040-4ADB-8320-088E25247070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иногда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72</c:v>
                </c:pt>
                <c:pt idx="1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040-4ADB-8320-088E25247070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0356984485909004"/>
          <c:y val="5.697241413651577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Какое мыло вы выберете: магазинное или изготовленное своими руками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1B3-4758-9C18-854685BB280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1B3-4758-9C18-854685BB280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1B3-4758-9C18-854685BB2804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магазинное</c:v>
                </c:pt>
                <c:pt idx="1">
                  <c:v>домашнее</c:v>
                </c:pt>
                <c:pt idx="2">
                  <c:v>не знаю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45</c:v>
                </c:pt>
                <c:pt idx="1">
                  <c:v>36</c:v>
                </c:pt>
                <c:pt idx="2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1B3-4758-9C18-854685BB2804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4147462656206111"/>
          <c:y val="1.13990799955121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Можно ли самим сделать мыло в домашних условиях?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615-43FC-A90C-5293FC3D261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615-43FC-A90C-5293FC3D261D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94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615-43FC-A90C-5293FC3D261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1580552116396511"/>
          <c:y val="4.11822049098429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 Хотели бы вы научиться делать мыло самостоятельно?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FFC-46EB-A26B-8D536F5E540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FFC-46EB-A26B-8D536F5E540A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85</c:v>
                </c:pt>
                <c:pt idx="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FFC-46EB-A26B-8D536F5E540A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AFFBD-8C08-4462-A853-6A25332104A1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DEEB-8919-4F9F-BEFA-6ED980AC0B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720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AFFBD-8C08-4462-A853-6A25332104A1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DEEB-8919-4F9F-BEFA-6ED980AC0B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691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AFFBD-8C08-4462-A853-6A25332104A1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DEEB-8919-4F9F-BEFA-6ED980AC0B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029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AFFBD-8C08-4462-A853-6A25332104A1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DEEB-8919-4F9F-BEFA-6ED980AC0B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683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AFFBD-8C08-4462-A853-6A25332104A1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DEEB-8919-4F9F-BEFA-6ED980AC0B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77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AFFBD-8C08-4462-A853-6A25332104A1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DEEB-8919-4F9F-BEFA-6ED980AC0B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324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AFFBD-8C08-4462-A853-6A25332104A1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DEEB-8919-4F9F-BEFA-6ED980AC0B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852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AFFBD-8C08-4462-A853-6A25332104A1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DEEB-8919-4F9F-BEFA-6ED980AC0B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990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AFFBD-8C08-4462-A853-6A25332104A1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DEEB-8919-4F9F-BEFA-6ED980AC0B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502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AFFBD-8C08-4462-A853-6A25332104A1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DEEB-8919-4F9F-BEFA-6ED980AC0B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245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AFFBD-8C08-4462-A853-6A25332104A1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DEEB-8919-4F9F-BEFA-6ED980AC0B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825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AFFBD-8C08-4462-A853-6A25332104A1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DDEEB-8919-4F9F-BEFA-6ED980AC0B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49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9613"/>
            <a:ext cx="12191999" cy="710185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9660" y="1705972"/>
            <a:ext cx="9144000" cy="2388358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общеобразовательное учреждение 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«Покровская средняя общеобразовательная школа»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 Покровское Каменский МО Свердловская область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 проект 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«Да здравствует мыло душистое...»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782937" y="3629333"/>
            <a:ext cx="4471916" cy="2894296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Автор:  ученица 4б  класса,</a:t>
            </a:r>
            <a:b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Аввакумова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Мария</a:t>
            </a:r>
          </a:p>
          <a:p>
            <a:pPr algn="l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руководитель</a:t>
            </a:r>
            <a:b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Патрушева Ирина Вячеславовна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877" y="4852916"/>
            <a:ext cx="4176783" cy="1670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80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9613"/>
            <a:ext cx="12191999" cy="7101857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06116" y="1408989"/>
            <a:ext cx="3081015" cy="5117910"/>
          </a:xfrm>
        </p:spPr>
        <p:txBody>
          <a:bodyPr>
            <a:normAutofit/>
          </a:bodyPr>
          <a:lstStyle/>
          <a:p>
            <a:pPr algn="l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Разделить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жидкую основу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4 емкости и добавить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разные красители  и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ароматизаторы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Тщательно перемешать,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остывшую массу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влить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формы для мыла.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10292" y="157705"/>
            <a:ext cx="45301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 Этап </a:t>
            </a:r>
            <a:r>
              <a:rPr lang="ru-RU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работы: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910617" cy="22119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35" y="2211954"/>
            <a:ext cx="4891602" cy="2318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196" y="1402025"/>
            <a:ext cx="1934088" cy="4002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16" y="1407889"/>
            <a:ext cx="2388542" cy="4166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44999" y="3292383"/>
            <a:ext cx="2327575" cy="48036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3232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9613"/>
            <a:ext cx="12191999" cy="7101857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85820" y="1421416"/>
            <a:ext cx="2647796" cy="5117910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Добавить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формочки с мыльной основой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необходимые сухоцветы.</a:t>
            </a:r>
          </a:p>
          <a:p>
            <a:pPr algn="l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Оставить застывать при комнатной температуре от 30 мин до 2х часов.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10292" y="157705"/>
            <a:ext cx="45301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 </a:t>
            </a:r>
            <a:r>
              <a:rPr lang="ru-RU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Этап </a:t>
            </a:r>
            <a:r>
              <a:rPr lang="ru-RU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работы: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19" y="1298353"/>
            <a:ext cx="2163480" cy="50683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918" y="1298353"/>
            <a:ext cx="3107248" cy="50683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540" y="1298870"/>
            <a:ext cx="3163280" cy="50678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5737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5469"/>
            <a:ext cx="12191999" cy="71018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231" y="202968"/>
            <a:ext cx="2186870" cy="38877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68" y="188757"/>
            <a:ext cx="2249399" cy="39019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9452" y="188757"/>
            <a:ext cx="2213470" cy="393505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576" y="243996"/>
            <a:ext cx="2182398" cy="387981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990115" y="4285135"/>
            <a:ext cx="29433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жасмином и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ванилью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</a:rPr>
              <a:t>Масса – 110 гр</a:t>
            </a:r>
            <a:r>
              <a:rPr lang="ru-RU" dirty="0" smtClean="0">
                <a:latin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97315" y="4333881"/>
            <a:ext cx="29998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розой и </a:t>
            </a:r>
            <a:r>
              <a:rPr lang="ru-RU" sz="20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грейфруктом</a:t>
            </a: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</a:rPr>
              <a:t>Масса – 103 гр.</a:t>
            </a:r>
            <a:endParaRPr lang="ru-RU" sz="2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241742" y="4272326"/>
            <a:ext cx="21749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 </a:t>
            </a:r>
            <a:r>
              <a:rPr lang="ru-RU" sz="20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грейфруктом</a:t>
            </a: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Масса – 80 гр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421777" y="4333881"/>
            <a:ext cx="20686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</a:rPr>
              <a:t>С ванилью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</a:rPr>
              <a:t>Масса – 89 гр</a:t>
            </a:r>
            <a:r>
              <a:rPr lang="ru-RU" dirty="0" smtClean="0">
                <a:latin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873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9613"/>
            <a:ext cx="12191999" cy="710185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86797" y="106958"/>
            <a:ext cx="108515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Презентация мыла одноклассникам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725" y="1225381"/>
            <a:ext cx="2263140" cy="502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742" y="1225381"/>
            <a:ext cx="2263140" cy="502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298" y="1225381"/>
            <a:ext cx="2250305" cy="5000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019" y="1214988"/>
            <a:ext cx="2254982" cy="50110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6683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9613"/>
            <a:ext cx="12191999" cy="710185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43789" y="2567985"/>
            <a:ext cx="1017871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54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67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43857"/>
            <a:ext cx="12191999" cy="710185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9340" y="136477"/>
            <a:ext cx="6353320" cy="182154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"Надо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надо умываться по утрам и вечерам!... Да здравствует мыло душистое и полотенце пушистое, и зубной порошок и густой гребешок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931341" y="2694587"/>
            <a:ext cx="3070140" cy="127452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424" y="1390784"/>
            <a:ext cx="3254831" cy="4413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53379" y="1685062"/>
            <a:ext cx="7316045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 мыла  ручной работы в домашних условиях.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Познакомиться с историей появления мыла;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Узнать состав мыла и раскрыть значения мыла для человека;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Провести опрос одноклассников по теме; 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Познакомиться с технологией изготовления мыла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Найти и собрать материал для изготовления мыла;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Изготовить  и апробировать домашнее мыло;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111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688"/>
            <a:ext cx="12191999" cy="7101857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739" y="12393"/>
            <a:ext cx="10250158" cy="666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4" y="4685898"/>
            <a:ext cx="2923436" cy="2093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4" y="39688"/>
            <a:ext cx="2674535" cy="2674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103" y="2783599"/>
            <a:ext cx="2646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Растение Мыльнянка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41218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40966"/>
            <a:ext cx="12191999" cy="710185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487605"/>
            <a:ext cx="9144000" cy="4858603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 компонентом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мыла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смесь растворимых солей высших жирных кислот.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жиров использовали преимущественно говяжий или овечий жир, позже в список вошли оливковое, пальмовое и кокосовое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масла.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составе мыла могут быть и другие вещества, обладающие моющим действием, а также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ароматизаторы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(эфирные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масла),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красители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добавки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(твёрдые частицы измельчённых семян, зёрен, сушёных ягод и трав).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94398" y="415203"/>
            <a:ext cx="68488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Из чего состоит мыло?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4994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9613"/>
            <a:ext cx="12191999" cy="710185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574" y="968374"/>
            <a:ext cx="9674225" cy="588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035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9613"/>
            <a:ext cx="12191999" cy="710185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433" y="1288935"/>
            <a:ext cx="9799674" cy="3417739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быту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соблюдение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личной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гигиены, удаление  вирусов 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бактерии, ухода за чувствительной кожей.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текстильной промышленности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используют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изготовления водонепроницаемых тканей. 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металлообрабатывающей промышленности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для защиты металлов от ржавчины. 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косметической промышленности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в качестве основного компонента многих шампуней и кремов. 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пищевой промышленности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как дезинфицирующее и очищающее средство. 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медицине -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использоваться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лечения болезней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972" y="4678138"/>
            <a:ext cx="5219700" cy="208788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19433" y="152996"/>
            <a:ext cx="90485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Значение </a:t>
            </a:r>
            <a:r>
              <a:rPr lang="ru-RU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мыла для человека</a:t>
            </a:r>
          </a:p>
        </p:txBody>
      </p:sp>
    </p:spTree>
    <p:extLst>
      <p:ext uri="{BB962C8B-B14F-4D97-AF65-F5344CB8AC3E}">
        <p14:creationId xmlns:p14="http://schemas.microsoft.com/office/powerpoint/2010/main" val="252874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9613"/>
            <a:ext cx="12191999" cy="7101857"/>
          </a:xfrm>
          <a:prstGeom prst="rect">
            <a:avLst/>
          </a:prstGeom>
        </p:spPr>
      </p:pic>
      <p:graphicFrame>
        <p:nvGraphicFramePr>
          <p:cNvPr id="31" name="Диаграмма 30"/>
          <p:cNvGraphicFramePr/>
          <p:nvPr>
            <p:extLst>
              <p:ext uri="{D42A27DB-BD31-4B8C-83A1-F6EECF244321}">
                <p14:modId xmlns:p14="http://schemas.microsoft.com/office/powerpoint/2010/main" val="3898639917"/>
              </p:ext>
            </p:extLst>
          </p:nvPr>
        </p:nvGraphicFramePr>
        <p:xfrm>
          <a:off x="1781788" y="64576"/>
          <a:ext cx="4544705" cy="22905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5" name="Диаграмма 34"/>
          <p:cNvGraphicFramePr/>
          <p:nvPr>
            <p:extLst>
              <p:ext uri="{D42A27DB-BD31-4B8C-83A1-F6EECF244321}">
                <p14:modId xmlns:p14="http://schemas.microsoft.com/office/powerpoint/2010/main" val="3554201287"/>
              </p:ext>
            </p:extLst>
          </p:nvPr>
        </p:nvGraphicFramePr>
        <p:xfrm>
          <a:off x="1781788" y="2355143"/>
          <a:ext cx="4544705" cy="2125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9" name="Диаграмма 38"/>
          <p:cNvGraphicFramePr/>
          <p:nvPr>
            <p:extLst>
              <p:ext uri="{D42A27DB-BD31-4B8C-83A1-F6EECF244321}">
                <p14:modId xmlns:p14="http://schemas.microsoft.com/office/powerpoint/2010/main" val="559692623"/>
              </p:ext>
            </p:extLst>
          </p:nvPr>
        </p:nvGraphicFramePr>
        <p:xfrm>
          <a:off x="1781788" y="4481033"/>
          <a:ext cx="4544706" cy="2376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3" name="Диаграмма 42"/>
          <p:cNvGraphicFramePr/>
          <p:nvPr>
            <p:extLst>
              <p:ext uri="{D42A27DB-BD31-4B8C-83A1-F6EECF244321}">
                <p14:modId xmlns:p14="http://schemas.microsoft.com/office/powerpoint/2010/main" val="1738727790"/>
              </p:ext>
            </p:extLst>
          </p:nvPr>
        </p:nvGraphicFramePr>
        <p:xfrm>
          <a:off x="6701049" y="1415704"/>
          <a:ext cx="4741838" cy="2514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7" name="Диаграмма 46"/>
          <p:cNvGraphicFramePr/>
          <p:nvPr>
            <p:extLst>
              <p:ext uri="{D42A27DB-BD31-4B8C-83A1-F6EECF244321}">
                <p14:modId xmlns:p14="http://schemas.microsoft.com/office/powerpoint/2010/main" val="2931521717"/>
              </p:ext>
            </p:extLst>
          </p:nvPr>
        </p:nvGraphicFramePr>
        <p:xfrm>
          <a:off x="6701049" y="4028125"/>
          <a:ext cx="4741838" cy="2467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61232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9613"/>
            <a:ext cx="12191999" cy="7101857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37732" y="2115403"/>
            <a:ext cx="7083188" cy="4449170"/>
          </a:xfrm>
        </p:spPr>
        <p:txBody>
          <a:bodyPr>
            <a:normAutofit/>
          </a:bodyPr>
          <a:lstStyle/>
          <a:p>
            <a:pPr algn="l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стоимость набора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900 рублей.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Набор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Цветочная Поляна»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1900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 набора вошли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Мыльная основа прозрачная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белая;</a:t>
            </a:r>
          </a:p>
          <a:p>
            <a:pPr algn="l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Ароматизаторы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ваниль, лаванда, гвоздика,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грейтфрукт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Красители: красный, желтый, синий;</a:t>
            </a:r>
          </a:p>
          <a:p>
            <a:pPr algn="l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Сухоцветы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роза, лаванда,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жасмин;</a:t>
            </a:r>
          </a:p>
          <a:p>
            <a:pPr algn="l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Силикованная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формочка, стаканчики и ложки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4924" y="479662"/>
            <a:ext cx="2973042" cy="624475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03896" y="199033"/>
            <a:ext cx="674114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Изготавливаем мыло </a:t>
            </a:r>
          </a:p>
          <a:p>
            <a:pPr algn="ctr"/>
            <a:r>
              <a:rPr lang="ru-RU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 домашних условиях 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8590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9613"/>
            <a:ext cx="12191999" cy="710185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21715" y="24959"/>
            <a:ext cx="45301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 Этап </a:t>
            </a:r>
            <a:r>
              <a:rPr lang="ru-RU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работы: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52" y="1032861"/>
            <a:ext cx="2620045" cy="4916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6095999" y="2679009"/>
            <a:ext cx="5042008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Растопить мыльную основу на водяной бане.</a:t>
            </a:r>
            <a:r>
              <a:rPr kumimoji="0" lang="ru-RU" alt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еобходимо в кастрюлю налить воды так, чтобы емкость с мыльной основой не соприкасалась с водой на 2-3 сантиметра. Перемешивать основу до полного растворения всех кусочков.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217" y="1032862"/>
            <a:ext cx="2533440" cy="4916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824" y="256674"/>
            <a:ext cx="5016358" cy="22573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7561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403</Words>
  <Application>Microsoft Office PowerPoint</Application>
  <PresentationFormat>Широкоэкранный</PresentationFormat>
  <Paragraphs>52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     Муниципальное автономное общеобразовательное учреждение  «Покровская средняя общеобразовательная школа» с. Покровское Каменский МО Свердловская область     Творческий проект   «Да здравствует мыло душистое...»   </vt:lpstr>
      <vt:lpstr>"Надо, надо умываться по утрам и вечерам!... Да здравствует мыло душистое и полотенце пушистое, и зубной порошок и густой гребешок! </vt:lpstr>
      <vt:lpstr>Презентация PowerPoint</vt:lpstr>
      <vt:lpstr>Основным компонентом мыла является смесь растворимых солей высших жирных кислот. Исторически в качестве жиров использовали преимущественно говяжий или овечий жир, позже в список вошли оливковое, пальмовое и кокосовое масла.   В составе мыла могут быть и другие вещества, обладающие моющим действием, а также ароматизаторы (эфирные масла), красители, различные добавки (твёрдые частицы измельчённых семян, зёрен, сушёных ягод и трав). </vt:lpstr>
      <vt:lpstr>Презентация PowerPoint</vt:lpstr>
      <vt:lpstr>В быту -  соблюдение личной гигиены, удаление  вирусов  и бактерии, ухода за чувствительной кожей.  В текстильной промышленности - используют для изготовления водонепроницаемых тканей.    В металлообрабатывающей промышленности — для защиты металлов от ржавчины.    В косметической промышленности — в качестве основного компонента многих шампуней и кремов.    В пищевой промышленности — как дезинфицирующее и очищающее средство.    В медицине - использоваться для лечения болезней кожи.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Томилова</dc:creator>
  <cp:lastModifiedBy>Томилова А И</cp:lastModifiedBy>
  <cp:revision>21</cp:revision>
  <dcterms:created xsi:type="dcterms:W3CDTF">2025-02-16T11:49:20Z</dcterms:created>
  <dcterms:modified xsi:type="dcterms:W3CDTF">2025-02-25T17:21:00Z</dcterms:modified>
</cp:coreProperties>
</file>