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58" r:id="rId3"/>
    <p:sldId id="288" r:id="rId4"/>
    <p:sldId id="259" r:id="rId5"/>
    <p:sldId id="289" r:id="rId6"/>
    <p:sldId id="266" r:id="rId7"/>
    <p:sldId id="267" r:id="rId8"/>
    <p:sldId id="262" r:id="rId9"/>
    <p:sldId id="263" r:id="rId10"/>
    <p:sldId id="264" r:id="rId11"/>
    <p:sldId id="265" r:id="rId12"/>
    <p:sldId id="292" r:id="rId13"/>
    <p:sldId id="290" r:id="rId14"/>
    <p:sldId id="291" r:id="rId15"/>
    <p:sldId id="28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85663" autoAdjust="0"/>
  </p:normalViewPr>
  <p:slideViewPr>
    <p:cSldViewPr>
      <p:cViewPr>
        <p:scale>
          <a:sx n="106" d="100"/>
          <a:sy n="106" d="100"/>
        </p:scale>
        <p:origin x="-11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738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1C3FA-12A9-40A2-812C-7CEAF6BADA49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87130-0B3B-48A3-A3F3-AD14DCE800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623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9B5587-B07A-4E30-90D5-0BAB984965D1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4715FB-D1A4-40C6-9E78-8A844252BF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9B5587-B07A-4E30-90D5-0BAB984965D1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4715FB-D1A4-40C6-9E78-8A844252B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9B5587-B07A-4E30-90D5-0BAB984965D1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4715FB-D1A4-40C6-9E78-8A844252B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9B5587-B07A-4E30-90D5-0BAB984965D1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4715FB-D1A4-40C6-9E78-8A844252B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9B5587-B07A-4E30-90D5-0BAB984965D1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4715FB-D1A4-40C6-9E78-8A844252BF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9B5587-B07A-4E30-90D5-0BAB984965D1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4715FB-D1A4-40C6-9E78-8A844252B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9B5587-B07A-4E30-90D5-0BAB984965D1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4715FB-D1A4-40C6-9E78-8A844252B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9B5587-B07A-4E30-90D5-0BAB984965D1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4715FB-D1A4-40C6-9E78-8A844252B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9B5587-B07A-4E30-90D5-0BAB984965D1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4715FB-D1A4-40C6-9E78-8A844252BF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9B5587-B07A-4E30-90D5-0BAB984965D1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4715FB-D1A4-40C6-9E78-8A844252B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9B5587-B07A-4E30-90D5-0BAB984965D1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4715FB-D1A4-40C6-9E78-8A844252BF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79B5587-B07A-4E30-90D5-0BAB984965D1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A4715FB-D1A4-40C6-9E78-8A844252BF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3212976"/>
            <a:ext cx="6552728" cy="3024336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r>
              <a:rPr lang="ru-RU" sz="1800" dirty="0" smtClean="0">
                <a:cs typeface="Times New Roman" pitchFamily="18" charset="0"/>
              </a:rPr>
              <a:t/>
            </a:r>
            <a:br>
              <a:rPr lang="ru-RU" sz="1800" dirty="0" smtClean="0">
                <a:cs typeface="Times New Roman" pitchFamily="18" charset="0"/>
              </a:rPr>
            </a:br>
            <a:r>
              <a:rPr lang="ru-RU" sz="1800" dirty="0" smtClean="0">
                <a:cs typeface="Times New Roman" pitchFamily="18" charset="0"/>
              </a:rPr>
              <a:t/>
            </a:r>
            <a:br>
              <a:rPr lang="ru-RU" sz="1800" dirty="0" smtClean="0">
                <a:cs typeface="Times New Roman" pitchFamily="18" charset="0"/>
              </a:rPr>
            </a:br>
            <a:r>
              <a:rPr lang="ru-RU" sz="1800" dirty="0" smtClean="0">
                <a:cs typeface="Times New Roman" pitchFamily="18" charset="0"/>
              </a:rPr>
              <a:t>Авторы: </a:t>
            </a:r>
            <a:br>
              <a:rPr lang="ru-RU" sz="1800" dirty="0" smtClean="0">
                <a:cs typeface="Times New Roman" pitchFamily="18" charset="0"/>
              </a:rPr>
            </a:br>
            <a:r>
              <a:rPr lang="ru-RU" sz="1800" dirty="0" smtClean="0">
                <a:cs typeface="Times New Roman" pitchFamily="18" charset="0"/>
              </a:rPr>
              <a:t>Никитина Софья,</a:t>
            </a:r>
            <a:br>
              <a:rPr lang="ru-RU" sz="1800" dirty="0" smtClean="0">
                <a:cs typeface="Times New Roman" pitchFamily="18" charset="0"/>
              </a:rPr>
            </a:br>
            <a:r>
              <a:rPr lang="ru-RU" sz="1800" dirty="0" err="1" smtClean="0">
                <a:cs typeface="Times New Roman" pitchFamily="18" charset="0"/>
              </a:rPr>
              <a:t>Помыткина</a:t>
            </a:r>
            <a:r>
              <a:rPr lang="ru-RU" sz="1800" dirty="0" smtClean="0">
                <a:cs typeface="Times New Roman" pitchFamily="18" charset="0"/>
              </a:rPr>
              <a:t>  Вера</a:t>
            </a:r>
            <a:br>
              <a:rPr lang="ru-RU" sz="1800" dirty="0" smtClean="0">
                <a:cs typeface="Times New Roman" pitchFamily="18" charset="0"/>
              </a:rPr>
            </a:br>
            <a:r>
              <a:rPr lang="ru-RU" sz="1800" dirty="0" smtClean="0">
                <a:cs typeface="Times New Roman" pitchFamily="18" charset="0"/>
              </a:rPr>
              <a:t>4б класс</a:t>
            </a:r>
            <a:br>
              <a:rPr lang="ru-RU" sz="1800" dirty="0" smtClean="0">
                <a:cs typeface="Times New Roman" pitchFamily="18" charset="0"/>
              </a:rPr>
            </a:br>
            <a:r>
              <a:rPr lang="ru-RU" sz="1800" dirty="0" smtClean="0">
                <a:cs typeface="Times New Roman" pitchFamily="18" charset="0"/>
              </a:rPr>
              <a:t>руководитель:</a:t>
            </a:r>
            <a:br>
              <a:rPr lang="ru-RU" sz="1800" dirty="0" smtClean="0">
                <a:cs typeface="Times New Roman" pitchFamily="18" charset="0"/>
              </a:rPr>
            </a:br>
            <a:r>
              <a:rPr lang="ru-RU" sz="1800" dirty="0" smtClean="0">
                <a:cs typeface="Times New Roman" pitchFamily="18" charset="0"/>
              </a:rPr>
              <a:t>Сомова М.Б.</a:t>
            </a:r>
            <a:br>
              <a:rPr lang="ru-RU" sz="1800" dirty="0" smtClean="0">
                <a:cs typeface="Times New Roman" pitchFamily="18" charset="0"/>
              </a:rPr>
            </a:br>
            <a:r>
              <a:rPr lang="ru-RU" sz="1800" dirty="0">
                <a:cs typeface="Times New Roman" pitchFamily="18" charset="0"/>
              </a:rPr>
              <a:t/>
            </a:r>
            <a:br>
              <a:rPr lang="ru-RU" sz="1800" dirty="0">
                <a:cs typeface="Times New Roman" pitchFamily="18" charset="0"/>
              </a:rPr>
            </a:br>
            <a:r>
              <a:rPr lang="ru-RU" sz="1800" dirty="0" smtClean="0">
                <a:cs typeface="Times New Roman" pitchFamily="18" charset="0"/>
              </a:rPr>
              <a:t/>
            </a:r>
            <a:br>
              <a:rPr lang="ru-RU" sz="1800" dirty="0" smtClean="0">
                <a:cs typeface="Times New Roman" pitchFamily="18" charset="0"/>
              </a:rPr>
            </a:br>
            <a:r>
              <a:rPr lang="ru-RU" sz="1800" dirty="0">
                <a:cs typeface="Times New Roman" pitchFamily="18" charset="0"/>
              </a:rPr>
              <a:t/>
            </a:r>
            <a:br>
              <a:rPr lang="ru-RU" sz="1800" dirty="0">
                <a:cs typeface="Times New Roman" pitchFamily="18" charset="0"/>
              </a:rPr>
            </a:br>
            <a:r>
              <a:rPr lang="ru-RU" sz="1800" dirty="0" smtClean="0">
                <a:cs typeface="Times New Roman" pitchFamily="18" charset="0"/>
              </a:rPr>
              <a:t/>
            </a:r>
            <a:br>
              <a:rPr lang="ru-RU" sz="1800" dirty="0" smtClean="0">
                <a:cs typeface="Times New Roman" pitchFamily="18" charset="0"/>
              </a:rPr>
            </a:br>
            <a:r>
              <a:rPr lang="ru-RU" sz="1800" dirty="0" smtClean="0">
                <a:cs typeface="Times New Roman" pitchFamily="18" charset="0"/>
              </a:rPr>
              <a:t/>
            </a:r>
            <a:br>
              <a:rPr lang="ru-RU" sz="1800" dirty="0" smtClean="0">
                <a:cs typeface="Times New Roman" pitchFamily="18" charset="0"/>
              </a:rPr>
            </a:br>
            <a:endParaRPr lang="ru-RU" sz="1800" dirty="0"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>
          <a:xfrm>
            <a:off x="2555776" y="764704"/>
            <a:ext cx="6400800" cy="2304256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+mj-lt"/>
              </a:rPr>
              <a:t>Творческий проект</a:t>
            </a:r>
          </a:p>
          <a:p>
            <a:pPr algn="ctr"/>
            <a:endParaRPr lang="ru-RU" sz="4800" b="1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ru-RU" sz="4800" b="1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+mj-lt"/>
              </a:rPr>
              <a:t> </a:t>
            </a:r>
          </a:p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+mj-lt"/>
              </a:rPr>
              <a:t>«</a:t>
            </a:r>
            <a:r>
              <a:rPr lang="ru-RU" sz="4800" b="1" i="1" dirty="0" err="1" smtClean="0">
                <a:solidFill>
                  <a:srgbClr val="FF0000"/>
                </a:solidFill>
                <a:latin typeface="+mj-lt"/>
              </a:rPr>
              <a:t>Экосумка</a:t>
            </a:r>
            <a:r>
              <a:rPr lang="ru-RU" sz="4800" b="1" i="1" dirty="0" smtClean="0">
                <a:solidFill>
                  <a:srgbClr val="FF0000"/>
                </a:solidFill>
                <a:latin typeface="+mj-lt"/>
              </a:rPr>
              <a:t>»</a:t>
            </a:r>
            <a:endParaRPr lang="ru-RU" sz="4800" b="1" i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88640"/>
            <a:ext cx="7498080" cy="60597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>
                <a:solidFill>
                  <a:schemeClr val="accent3">
                    <a:lumMod val="75000"/>
                  </a:schemeClr>
                </a:solidFill>
                <a:ea typeface="Times New Roman"/>
              </a:rPr>
              <a:t>Есть ли у вас </a:t>
            </a:r>
            <a:r>
              <a:rPr lang="ru-RU" sz="2800" dirty="0" err="1">
                <a:solidFill>
                  <a:schemeClr val="accent3">
                    <a:lumMod val="75000"/>
                  </a:schemeClr>
                </a:solidFill>
                <a:ea typeface="Times New Roman"/>
              </a:rPr>
              <a:t>экосумка</a:t>
            </a:r>
            <a:r>
              <a:rPr lang="ru-RU" sz="2800" dirty="0">
                <a:solidFill>
                  <a:schemeClr val="accent3">
                    <a:lumMod val="75000"/>
                  </a:schemeClr>
                </a:solidFill>
                <a:ea typeface="Times New Roman"/>
              </a:rPr>
              <a:t> ( </a:t>
            </a:r>
            <a:r>
              <a:rPr lang="ru-RU" sz="2800" dirty="0" err="1">
                <a:solidFill>
                  <a:schemeClr val="accent3">
                    <a:lumMod val="75000"/>
                  </a:schemeClr>
                </a:solidFill>
                <a:ea typeface="Times New Roman"/>
              </a:rPr>
              <a:t>шопер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ea typeface="Times New Roman"/>
              </a:rPr>
              <a:t>)</a:t>
            </a:r>
          </a:p>
          <a:p>
            <a:pPr algn="ctr">
              <a:buNone/>
            </a:pPr>
            <a:endParaRPr lang="ru-RU" sz="2800" dirty="0" smtClean="0">
              <a:solidFill>
                <a:schemeClr val="accent3">
                  <a:lumMod val="75000"/>
                </a:schemeClr>
              </a:solidFill>
              <a:ea typeface="Times New Roman"/>
            </a:endParaRPr>
          </a:p>
          <a:p>
            <a:pPr algn="ctr">
              <a:buNone/>
            </a:pP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  <a:p>
            <a:pPr algn="ctr">
              <a:buNone/>
            </a:pP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1"/>
            <a:ext cx="7382975" cy="4032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88640"/>
            <a:ext cx="7498080" cy="60597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+mj-lt"/>
                <a:ea typeface="Times New Roman"/>
              </a:rPr>
              <a:t>Если нет, то стали бы его шить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+mj-lt"/>
                <a:ea typeface="Times New Roman"/>
              </a:rPr>
              <a:t>?</a:t>
            </a:r>
          </a:p>
          <a:p>
            <a:pPr algn="ctr">
              <a:buNone/>
            </a:pPr>
            <a:endParaRPr lang="ru-RU" sz="2400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784"/>
            <a:ext cx="7789847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accent3">
                    <a:lumMod val="75000"/>
                  </a:schemeClr>
                </a:solidFill>
                <a:effectLst/>
                <a:ea typeface="Times New Roman"/>
              </a:rPr>
              <a:t>Если есть </a:t>
            </a:r>
            <a:r>
              <a:rPr lang="ru-RU" sz="2400" dirty="0" err="1">
                <a:solidFill>
                  <a:schemeClr val="accent3">
                    <a:lumMod val="75000"/>
                  </a:schemeClr>
                </a:solidFill>
                <a:effectLst/>
                <a:ea typeface="Times New Roman"/>
              </a:rPr>
              <a:t>экосумки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effectLst/>
                <a:ea typeface="Times New Roman"/>
              </a:rPr>
              <a:t>, то куда вы применили их? ( </a:t>
            </a:r>
            <a:r>
              <a:rPr lang="ru-RU" sz="2400" dirty="0" err="1">
                <a:solidFill>
                  <a:schemeClr val="accent3">
                    <a:lumMod val="75000"/>
                  </a:schemeClr>
                </a:solidFill>
                <a:effectLst/>
                <a:ea typeface="Times New Roman"/>
              </a:rPr>
              <a:t>шоперы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effectLst/>
                <a:ea typeface="Times New Roman"/>
              </a:rPr>
              <a:t>)</a:t>
            </a:r>
            <a:endParaRPr lang="ru-RU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550" y="1988840"/>
            <a:ext cx="7883803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611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4F271C">
                    <a:satMod val="130000"/>
                  </a:srgbClr>
                </a:solidFill>
              </a:rPr>
              <a:t>Пошив </a:t>
            </a:r>
            <a:r>
              <a:rPr lang="ru-RU" sz="2800" b="1" dirty="0" err="1">
                <a:solidFill>
                  <a:srgbClr val="4F271C">
                    <a:satMod val="130000"/>
                  </a:srgbClr>
                </a:solidFill>
              </a:rPr>
              <a:t>экосумки</a:t>
            </a:r>
            <a:endParaRPr lang="ru-RU" dirty="0"/>
          </a:p>
        </p:txBody>
      </p:sp>
      <p:pic>
        <p:nvPicPr>
          <p:cNvPr id="2050" name="Picture 2" descr="C:\Users\123\Downloads\-mSrNouQEb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13729"/>
            <a:ext cx="3617146" cy="272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23\Downloads\YZ3w8U853S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88" y="4143024"/>
            <a:ext cx="4175448" cy="234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23\Downloads\mJ8AzbdrIx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636" y="980728"/>
            <a:ext cx="3704828" cy="278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23\Downloads\2HDoy9yASp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388" y="3915290"/>
            <a:ext cx="3678092" cy="276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38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0106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4F271C">
                    <a:satMod val="130000"/>
                  </a:srgbClr>
                </a:solidFill>
              </a:rPr>
              <a:t>Пошив </a:t>
            </a:r>
            <a:r>
              <a:rPr lang="ru-RU" sz="2800" b="1" dirty="0" err="1">
                <a:solidFill>
                  <a:srgbClr val="4F271C">
                    <a:satMod val="130000"/>
                  </a:srgbClr>
                </a:solidFill>
              </a:rPr>
              <a:t>экосумки</a:t>
            </a:r>
            <a:endParaRPr lang="ru-RU" dirty="0"/>
          </a:p>
        </p:txBody>
      </p:sp>
      <p:pic>
        <p:nvPicPr>
          <p:cNvPr id="3074" name="Picture 2" descr="C:\Users\123\Downloads\ICDcBC85tZ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2973771" cy="3950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23\Downloads\4HLEKHaoQe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825" y="1248072"/>
            <a:ext cx="2966059" cy="394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23\Downloads\vL8ydlVsGJ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501008"/>
            <a:ext cx="393397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39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5297792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                  Вывод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196752"/>
            <a:ext cx="7848872" cy="540060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+mj-lt"/>
                <a:cs typeface="Times New Roman" pitchFamily="18" charset="0"/>
              </a:rPr>
              <a:t>Используясь многократно, эко сумки, выбрасываются гораздо реже, тем самым уменьшая загрязнение окружающей среды</a:t>
            </a:r>
          </a:p>
          <a:p>
            <a:pPr lvl="0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+mj-lt"/>
                <a:cs typeface="Times New Roman" pitchFamily="18" charset="0"/>
              </a:rPr>
              <a:t>они прочны, порвать их трудно, а в случае загрязнения легко выстирать </a:t>
            </a:r>
          </a:p>
          <a:p>
            <a:pPr lvl="0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+mj-lt"/>
                <a:cs typeface="Times New Roman" pitchFamily="18" charset="0"/>
              </a:rPr>
              <a:t>для изготовления эко сумок, как из натуральных, так и из синтетических материалов, используются отходы производства</a:t>
            </a:r>
          </a:p>
          <a:p>
            <a:pPr lvl="0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+mj-lt"/>
                <a:cs typeface="Times New Roman" pitchFamily="18" charset="0"/>
              </a:rPr>
              <a:t>при утилизации эко сумки (которая происходит не так уж часто), выделяется гораздо меньше вредных веществ, чем при утилизации полиэтиленовых пакетов;</a:t>
            </a:r>
          </a:p>
          <a:p>
            <a:pPr lvl="0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+mj-lt"/>
                <a:cs typeface="Times New Roman" pitchFamily="18" charset="0"/>
              </a:rPr>
              <a:t>последнее, но, может быть, самое привлекательное свойство эко сумок – яркий, разнообразный, стильный дизайн! </a:t>
            </a:r>
            <a:endParaRPr lang="ru-RU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312856" cy="62068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Актуальность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764704"/>
            <a:ext cx="7818072" cy="5483696"/>
          </a:xfrm>
        </p:spPr>
        <p:txBody>
          <a:bodyPr/>
          <a:lstStyle/>
          <a:p>
            <a:pPr algn="just">
              <a:spcAft>
                <a:spcPts val="0"/>
              </a:spcAft>
            </a:pPr>
            <a:endParaRPr lang="ru-RU" sz="2000" dirty="0" smtClean="0">
              <a:latin typeface="+mj-lt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latin typeface="+mj-lt"/>
                <a:ea typeface="Times New Roman"/>
              </a:rPr>
              <a:t>Привлечение </a:t>
            </a:r>
            <a:r>
              <a:rPr lang="ru-RU" sz="2000" dirty="0">
                <a:latin typeface="+mj-lt"/>
                <a:ea typeface="Times New Roman"/>
              </a:rPr>
              <a:t>внимания к проблеме загрязнения окружающей среды изделиями из полиэтилена, и снижение темпа загрязнения нашей планеты с помощью использования многоразовых  </a:t>
            </a:r>
            <a:r>
              <a:rPr lang="ru-RU" sz="2000" dirty="0" err="1">
                <a:latin typeface="+mj-lt"/>
                <a:ea typeface="Times New Roman"/>
              </a:rPr>
              <a:t>экосумок</a:t>
            </a:r>
            <a:r>
              <a:rPr lang="ru-RU" sz="2000" dirty="0">
                <a:latin typeface="+mj-lt"/>
                <a:ea typeface="Times New Roman"/>
              </a:rPr>
              <a:t>, – это главная задача нашего проекта.  </a:t>
            </a:r>
          </a:p>
          <a:p>
            <a:pPr marL="82296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 descr="C:\Documents and Settings\Хозяин\Мои документы\Загрузки\5122540_w640_h640_p2.gi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470203"/>
            <a:ext cx="5184576" cy="3888432"/>
          </a:xfrm>
          <a:prstGeom prst="rect">
            <a:avLst/>
          </a:prstGeom>
          <a:noFill/>
        </p:spPr>
      </p:pic>
      <p:pic>
        <p:nvPicPr>
          <p:cNvPr id="40963" name="Picture 3" descr="C:\Documents and Settings\Хозяин\Мои документы\Загрузки\photos0-800x60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9630" y="3284984"/>
            <a:ext cx="3635896" cy="272692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Цель и задачи проекта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3" y="1196752"/>
            <a:ext cx="7632848" cy="5661248"/>
          </a:xfrm>
        </p:spPr>
        <p:txBody>
          <a:bodyPr>
            <a:normAutofit fontScale="47500" lnSpcReduction="20000"/>
          </a:bodyPr>
          <a:lstStyle/>
          <a:p>
            <a:pPr algn="just">
              <a:spcAft>
                <a:spcPts val="0"/>
              </a:spcAft>
              <a:tabLst>
                <a:tab pos="857250" algn="l"/>
              </a:tabLst>
            </a:pPr>
            <a:r>
              <a:rPr lang="ru-RU" sz="3300" b="1" dirty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Цель проекта: </a:t>
            </a:r>
            <a:r>
              <a:rPr lang="ru-RU" sz="3300" dirty="0">
                <a:latin typeface="+mj-lt"/>
                <a:ea typeface="Calibri"/>
                <a:cs typeface="Times New Roman"/>
              </a:rPr>
              <a:t>разработка дизайна и пошив </a:t>
            </a:r>
            <a:r>
              <a:rPr lang="ru-RU" sz="3300" dirty="0" err="1">
                <a:latin typeface="+mj-lt"/>
                <a:ea typeface="Calibri"/>
                <a:cs typeface="Times New Roman"/>
              </a:rPr>
              <a:t>экосумок</a:t>
            </a:r>
            <a:r>
              <a:rPr lang="ru-RU" sz="3300" dirty="0">
                <a:latin typeface="+mj-lt"/>
                <a:ea typeface="Calibri"/>
                <a:cs typeface="Times New Roman"/>
              </a:rPr>
              <a:t> в рамках мастер-класса для выработки у школьников и их семей экологически правильных </a:t>
            </a:r>
            <a:r>
              <a:rPr lang="ru-RU" sz="3300" dirty="0" smtClean="0">
                <a:latin typeface="+mj-lt"/>
                <a:ea typeface="Calibri"/>
                <a:cs typeface="Times New Roman"/>
              </a:rPr>
              <a:t>привычек</a:t>
            </a:r>
          </a:p>
          <a:p>
            <a:pPr marL="82296" indent="0" algn="just">
              <a:spcAft>
                <a:spcPts val="0"/>
              </a:spcAft>
              <a:buNone/>
              <a:tabLst>
                <a:tab pos="857250" algn="l"/>
              </a:tabLst>
            </a:pPr>
            <a:endParaRPr lang="ru-RU" sz="3300" dirty="0" smtClean="0">
              <a:latin typeface="+mj-lt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857250" algn="l"/>
              </a:tabLst>
            </a:pPr>
            <a:r>
              <a:rPr lang="ru-RU" sz="3300" b="1" dirty="0" smtClean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Задачи </a:t>
            </a:r>
            <a:r>
              <a:rPr lang="ru-RU" sz="3300" b="1" dirty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проекта:</a:t>
            </a:r>
            <a:endParaRPr lang="ru-RU" sz="3300" dirty="0">
              <a:solidFill>
                <a:srgbClr val="FF0000"/>
              </a:solidFill>
              <a:latin typeface="+mj-lt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857250" algn="l"/>
              </a:tabLst>
            </a:pPr>
            <a:r>
              <a:rPr lang="ru-RU" sz="33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Calibri"/>
                <a:cs typeface="Times New Roman"/>
              </a:rPr>
              <a:t>Изучить </a:t>
            </a:r>
            <a:r>
              <a:rPr lang="ru-RU" sz="33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/>
                <a:cs typeface="Times New Roman"/>
              </a:rPr>
              <a:t>экологические проблемы, связанные с употреблением полиэтиленовых пакетов</a:t>
            </a:r>
            <a:endParaRPr lang="ru-RU" sz="3300" dirty="0">
              <a:solidFill>
                <a:schemeClr val="accent5">
                  <a:lumMod val="75000"/>
                </a:schemeClr>
              </a:solidFill>
              <a:latin typeface="+mj-lt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857250" algn="l"/>
              </a:tabLst>
            </a:pPr>
            <a:r>
              <a:rPr lang="ru-RU" sz="33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Calibri"/>
                <a:cs typeface="Times New Roman"/>
              </a:rPr>
              <a:t>Провести опрос</a:t>
            </a:r>
            <a:endParaRPr lang="ru-RU" sz="3300" dirty="0">
              <a:solidFill>
                <a:schemeClr val="accent5">
                  <a:lumMod val="75000"/>
                </a:schemeClr>
              </a:solidFill>
              <a:latin typeface="+mj-lt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857250" algn="l"/>
              </a:tabLst>
            </a:pPr>
            <a:r>
              <a:rPr lang="ru-RU" sz="33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Calibri"/>
                <a:cs typeface="Times New Roman"/>
              </a:rPr>
              <a:t>Разработать </a:t>
            </a:r>
            <a:r>
              <a:rPr lang="ru-RU" sz="33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/>
                <a:cs typeface="Times New Roman"/>
              </a:rPr>
              <a:t>дизайн для </a:t>
            </a:r>
            <a:r>
              <a:rPr lang="ru-RU" sz="3300" b="1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Calibri"/>
                <a:cs typeface="Times New Roman"/>
              </a:rPr>
              <a:t>экосумок</a:t>
            </a:r>
            <a:r>
              <a:rPr lang="ru-RU" sz="33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/>
                <a:cs typeface="Times New Roman"/>
              </a:rPr>
              <a:t> в рамках </a:t>
            </a:r>
            <a:r>
              <a:rPr lang="ru-RU" sz="33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Calibri"/>
                <a:cs typeface="Times New Roman"/>
              </a:rPr>
              <a:t>мастер-класса</a:t>
            </a:r>
            <a:endParaRPr lang="ru-RU" sz="3300" dirty="0">
              <a:solidFill>
                <a:schemeClr val="accent5">
                  <a:lumMod val="75000"/>
                </a:schemeClr>
              </a:solidFill>
              <a:latin typeface="+mj-lt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857250" algn="l"/>
              </a:tabLst>
            </a:pPr>
            <a:r>
              <a:rPr lang="ru-RU" sz="33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Calibri"/>
                <a:cs typeface="Times New Roman"/>
              </a:rPr>
              <a:t>Сшить </a:t>
            </a:r>
            <a:r>
              <a:rPr lang="ru-RU" sz="3300" b="1" dirty="0" err="1" smtClean="0">
                <a:solidFill>
                  <a:schemeClr val="accent5">
                    <a:lumMod val="75000"/>
                  </a:schemeClr>
                </a:solidFill>
                <a:latin typeface="+mj-lt"/>
                <a:ea typeface="Calibri"/>
                <a:cs typeface="Times New Roman"/>
              </a:rPr>
              <a:t>экосумки</a:t>
            </a:r>
            <a:endParaRPr lang="ru-RU" sz="3300" dirty="0">
              <a:solidFill>
                <a:schemeClr val="accent5">
                  <a:lumMod val="75000"/>
                </a:schemeClr>
              </a:solidFill>
              <a:latin typeface="+mj-lt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857250" algn="l"/>
              </a:tabLst>
            </a:pPr>
            <a:r>
              <a:rPr lang="ru-RU" sz="33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Calibri"/>
                <a:cs typeface="Times New Roman"/>
              </a:rPr>
              <a:t>Развить </a:t>
            </a:r>
            <a:r>
              <a:rPr lang="ru-RU" sz="33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/>
                <a:cs typeface="Times New Roman"/>
              </a:rPr>
              <a:t>экологически правильные </a:t>
            </a:r>
            <a:r>
              <a:rPr lang="ru-RU" sz="33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Calibri"/>
                <a:cs typeface="Times New Roman"/>
              </a:rPr>
              <a:t>привычки</a:t>
            </a:r>
          </a:p>
          <a:p>
            <a:pPr marL="82296" indent="0" algn="just">
              <a:lnSpc>
                <a:spcPct val="150000"/>
              </a:lnSpc>
              <a:spcAft>
                <a:spcPts val="0"/>
              </a:spcAft>
              <a:buNone/>
              <a:tabLst>
                <a:tab pos="857250" algn="l"/>
              </a:tabLst>
            </a:pPr>
            <a:endParaRPr lang="ru-RU" sz="3300" b="1" dirty="0" smtClean="0">
              <a:solidFill>
                <a:schemeClr val="accent5">
                  <a:lumMod val="75000"/>
                </a:schemeClr>
              </a:solidFill>
              <a:latin typeface="+mj-lt"/>
              <a:ea typeface="Calibri"/>
              <a:cs typeface="Times New Roman"/>
            </a:endParaRPr>
          </a:p>
          <a:p>
            <a:pPr marL="82296" indent="0" algn="just">
              <a:lnSpc>
                <a:spcPct val="150000"/>
              </a:lnSpc>
              <a:spcAft>
                <a:spcPts val="0"/>
              </a:spcAft>
              <a:buNone/>
              <a:tabLst>
                <a:tab pos="857250" algn="l"/>
              </a:tabLst>
            </a:pPr>
            <a:endParaRPr lang="ru-RU" sz="3300" b="1" dirty="0" smtClean="0">
              <a:solidFill>
                <a:schemeClr val="accent5">
                  <a:lumMod val="75000"/>
                </a:schemeClr>
              </a:solidFill>
              <a:latin typeface="+mj-lt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857250" algn="l"/>
              </a:tabLst>
            </a:pPr>
            <a:r>
              <a:rPr lang="ru-RU" sz="3300" b="1" dirty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М</a:t>
            </a:r>
            <a:r>
              <a:rPr lang="ru-RU" sz="3300" b="1" dirty="0" smtClean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етоды</a:t>
            </a:r>
            <a:r>
              <a:rPr lang="ru-RU" sz="3300" b="1" dirty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:</a:t>
            </a:r>
            <a:endParaRPr lang="ru-RU" sz="3300" dirty="0">
              <a:solidFill>
                <a:srgbClr val="FF0000"/>
              </a:solidFill>
              <a:latin typeface="+mj-lt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857250" algn="l"/>
              </a:tabLst>
            </a:pPr>
            <a:r>
              <a:rPr lang="ru-RU" sz="3300" b="1" dirty="0">
                <a:latin typeface="+mj-lt"/>
                <a:ea typeface="Calibri"/>
                <a:cs typeface="Times New Roman"/>
              </a:rPr>
              <a:t>наблюдение, беседа, поиск информации, </a:t>
            </a:r>
            <a:r>
              <a:rPr lang="ru-RU" sz="3300" b="1" dirty="0" smtClean="0">
                <a:latin typeface="+mj-lt"/>
                <a:ea typeface="Calibri"/>
                <a:cs typeface="Times New Roman"/>
              </a:rPr>
              <a:t>опрос</a:t>
            </a:r>
            <a:endParaRPr lang="ru-RU" sz="3300" dirty="0">
              <a:solidFill>
                <a:schemeClr val="accent5">
                  <a:lumMod val="75000"/>
                </a:schemeClr>
              </a:solidFill>
              <a:latin typeface="+mj-lt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  <a:tabLst>
                <a:tab pos="857250" algn="l"/>
              </a:tabLst>
            </a:pPr>
            <a:endParaRPr lang="ru-RU" sz="2900" dirty="0">
              <a:solidFill>
                <a:schemeClr val="accent5">
                  <a:lumMod val="75000"/>
                </a:schemeClr>
              </a:solidFill>
              <a:latin typeface="+mj-lt"/>
              <a:ea typeface="Calibri"/>
              <a:cs typeface="Times New Roman"/>
            </a:endParaRPr>
          </a:p>
          <a:p>
            <a:pPr marL="82296" indent="0" algn="just">
              <a:spcAft>
                <a:spcPts val="0"/>
              </a:spcAft>
              <a:buNone/>
              <a:tabLst>
                <a:tab pos="857250" algn="l"/>
              </a:tabLst>
            </a:pPr>
            <a:r>
              <a:rPr lang="ru-RU" sz="2900" dirty="0">
                <a:latin typeface="+mj-lt"/>
                <a:ea typeface="Calibri"/>
                <a:cs typeface="Times New Roman"/>
              </a:rPr>
              <a:t> 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75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260648"/>
            <a:ext cx="7674056" cy="598775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Calibri"/>
                <a:ea typeface="Calibri"/>
                <a:cs typeface="Times New Roman"/>
              </a:rPr>
              <a:t>Экологический ущерб, причиненный пластиковыми пакетами</a:t>
            </a:r>
            <a:endParaRPr lang="ru-RU" sz="24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Documents and Settings\Хозяин\Мои документы\Загрузки\eaeeaf2d00ef35d49e58e5cfd78dc1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4"/>
            <a:ext cx="3965464" cy="2664296"/>
          </a:xfrm>
          <a:prstGeom prst="rect">
            <a:avLst/>
          </a:prstGeom>
          <a:noFill/>
        </p:spPr>
      </p:pic>
      <p:pic>
        <p:nvPicPr>
          <p:cNvPr id="41987" name="Picture 3" descr="C:\Documents and Settings\Хозяин\Мои документы\Загрузки\5103951_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3429000"/>
            <a:ext cx="4536504" cy="3056327"/>
          </a:xfrm>
          <a:prstGeom prst="rect">
            <a:avLst/>
          </a:prstGeom>
          <a:noFill/>
        </p:spPr>
      </p:pic>
      <p:pic>
        <p:nvPicPr>
          <p:cNvPr id="41988" name="Picture 4" descr="C:\Documents and Settings\Хозяин\Мои документы\Загрузки\304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005064"/>
            <a:ext cx="4003923" cy="2669282"/>
          </a:xfrm>
          <a:prstGeom prst="rect">
            <a:avLst/>
          </a:prstGeom>
          <a:noFill/>
        </p:spPr>
      </p:pic>
      <p:pic>
        <p:nvPicPr>
          <p:cNvPr id="41989" name="Picture 5" descr="C:\Documents and Settings\Хозяин\Мои документы\Загрузки\plastic-bags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1700808"/>
            <a:ext cx="4392488" cy="29231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Пошив </a:t>
            </a:r>
            <a:r>
              <a:rPr lang="ru-RU" sz="2800" b="1" dirty="0" err="1" smtClean="0"/>
              <a:t>экосумки</a:t>
            </a:r>
            <a:endParaRPr lang="ru-RU" sz="2800" b="1" dirty="0"/>
          </a:p>
        </p:txBody>
      </p:sp>
      <p:pic>
        <p:nvPicPr>
          <p:cNvPr id="1026" name="Picture 2" descr="C:\Users\123\Downloads\ED0c7d5m6A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3612451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23\Downloads\VJxqBxqQBZ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84784"/>
            <a:ext cx="3416226" cy="4893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25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980728"/>
          </a:xfrm>
        </p:spPr>
        <p:txBody>
          <a:bodyPr>
            <a:normAutofit fontScale="90000"/>
          </a:bodyPr>
          <a:lstStyle/>
          <a:p>
            <a:r>
              <a:rPr lang="ru-RU" sz="3200" dirty="0" err="1" smtClean="0"/>
              <a:t>Эко-сумку</a:t>
            </a:r>
            <a:r>
              <a:rPr lang="ru-RU" sz="3200" dirty="0" smtClean="0"/>
              <a:t> на смену пластиковому пакету!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908720"/>
            <a:ext cx="7602048" cy="533968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Эко-сумка- это сумочка многоразового использования, призванная заменить собою пластиковые пакеты и тем самым сократить количество мусора</a:t>
            </a:r>
          </a:p>
          <a:p>
            <a:pPr>
              <a:buNone/>
            </a:pPr>
            <a:endParaRPr lang="ru-RU" sz="2000" dirty="0" smtClean="0"/>
          </a:p>
        </p:txBody>
      </p:sp>
      <p:pic>
        <p:nvPicPr>
          <p:cNvPr id="4" name="Рисунок 3" descr="http://www.ecosumki.ru/images/e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12"/>
            <a:ext cx="3312368" cy="381642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611560" y="227687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Аня </a:t>
            </a:r>
            <a:r>
              <a:rPr lang="ru-RU" b="1" dirty="0" err="1" smtClean="0"/>
              <a:t>Хиндмарч</a:t>
            </a:r>
            <a:r>
              <a:rPr lang="ru-RU" b="1" dirty="0" smtClean="0"/>
              <a:t>.  Лондон.</a:t>
            </a:r>
            <a:endParaRPr lang="ru-RU" dirty="0"/>
          </a:p>
        </p:txBody>
      </p:sp>
      <p:pic>
        <p:nvPicPr>
          <p:cNvPr id="9" name="Рисунок 8" descr="http://www.ecosumki.ru/images/e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780928"/>
            <a:ext cx="3201144" cy="363282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5220072" y="234888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Алены </a:t>
            </a:r>
            <a:r>
              <a:rPr lang="ru-RU" b="1" dirty="0" err="1" smtClean="0"/>
              <a:t>Ахмадуллина.Россия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359898"/>
            <a:ext cx="7848872" cy="5488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Преимущества </a:t>
            </a:r>
            <a:r>
              <a:rPr lang="ru-RU" dirty="0" err="1" smtClean="0"/>
              <a:t>эко-сумки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908720"/>
            <a:ext cx="7435552" cy="269394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+mj-lt"/>
                <a:cs typeface="Times New Roman" pitchFamily="18" charset="0"/>
              </a:rPr>
              <a:t>Разлагаемая микроорганизмами сумка</a:t>
            </a:r>
            <a:endParaRPr lang="ru-RU" sz="2800" dirty="0">
              <a:latin typeface="+mj-lt"/>
              <a:cs typeface="Times New Roman" pitchFamily="18" charset="0"/>
            </a:endParaRPr>
          </a:p>
        </p:txBody>
      </p:sp>
      <p:pic>
        <p:nvPicPr>
          <p:cNvPr id="44034" name="Picture 2" descr="H:\SL3725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4860032" cy="3645024"/>
          </a:xfrm>
          <a:prstGeom prst="rect">
            <a:avLst/>
          </a:prstGeom>
          <a:noFill/>
        </p:spPr>
      </p:pic>
      <p:pic>
        <p:nvPicPr>
          <p:cNvPr id="44035" name="Picture 3" descr="H:\SL3725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1472" y="1340768"/>
            <a:ext cx="4752528" cy="3564396"/>
          </a:xfrm>
          <a:prstGeom prst="rect">
            <a:avLst/>
          </a:prstGeom>
          <a:noFill/>
        </p:spPr>
      </p:pic>
      <p:pic>
        <p:nvPicPr>
          <p:cNvPr id="44036" name="Picture 4" descr="H:\SL3725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979712" y="3608258"/>
            <a:ext cx="4332990" cy="32497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359898"/>
            <a:ext cx="7435552" cy="62083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Опрос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980728"/>
            <a:ext cx="7651576" cy="648072"/>
          </a:xfrm>
        </p:spPr>
        <p:txBody>
          <a:bodyPr/>
          <a:lstStyle/>
          <a:p>
            <a:pPr lvl="0" algn="ctr"/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ea typeface="Times New Roman"/>
              </a:rPr>
              <a:t>Знаете 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ea typeface="Times New Roman"/>
              </a:rPr>
              <a:t>ли вы что такое пластиковый 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ea typeface="Times New Roman"/>
              </a:rPr>
              <a:t>пакет</a:t>
            </a:r>
            <a:endParaRPr lang="ru-RU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16832"/>
            <a:ext cx="6934077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88640"/>
            <a:ext cx="7498080" cy="60597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+mj-lt"/>
                <a:ea typeface="Times New Roman"/>
              </a:rPr>
              <a:t>Хотели вы заменить пластиковые пакеты на эко сумки (</a:t>
            </a:r>
            <a:r>
              <a:rPr lang="ru-RU" sz="2400" dirty="0" err="1">
                <a:solidFill>
                  <a:schemeClr val="accent3">
                    <a:lumMod val="75000"/>
                  </a:schemeClr>
                </a:solidFill>
                <a:latin typeface="+mj-lt"/>
                <a:ea typeface="Times New Roman"/>
              </a:rPr>
              <a:t>шоперы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+mj-lt"/>
                <a:ea typeface="Times New Roman"/>
              </a:rPr>
              <a:t>)</a:t>
            </a:r>
          </a:p>
          <a:p>
            <a:pPr algn="ctr">
              <a:buNone/>
            </a:pPr>
            <a:endParaRPr lang="ru-RU" sz="2400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algn="ctr">
              <a:buNone/>
            </a:pPr>
            <a:endParaRPr lang="ru-RU" sz="2400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8031870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370</TotalTime>
  <Words>276</Words>
  <Application>Microsoft Office PowerPoint</Application>
  <PresentationFormat>Экран (4:3)</PresentationFormat>
  <Paragraphs>47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  Авторы:  Никитина Софья, Помыткина  Вера 4б класс руководитель: Сомова М.Б.      </vt:lpstr>
      <vt:lpstr>Актуальность</vt:lpstr>
      <vt:lpstr>Цель и задачи проекта</vt:lpstr>
      <vt:lpstr>Презентация PowerPoint</vt:lpstr>
      <vt:lpstr>Пошив экосумки</vt:lpstr>
      <vt:lpstr>Эко-сумку на смену пластиковому пакету!</vt:lpstr>
      <vt:lpstr>             Преимущества эко-сумки</vt:lpstr>
      <vt:lpstr>Опрос</vt:lpstr>
      <vt:lpstr>Презентация PowerPoint</vt:lpstr>
      <vt:lpstr>Презентация PowerPoint</vt:lpstr>
      <vt:lpstr>Презентация PowerPoint</vt:lpstr>
      <vt:lpstr>Если есть экосумки, то куда вы применили их? ( шоперы)</vt:lpstr>
      <vt:lpstr>Пошив экосумки</vt:lpstr>
      <vt:lpstr>Пошив экосумки</vt:lpstr>
      <vt:lpstr>                      Вывод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123</cp:lastModifiedBy>
  <cp:revision>45</cp:revision>
  <dcterms:created xsi:type="dcterms:W3CDTF">2013-04-22T09:12:08Z</dcterms:created>
  <dcterms:modified xsi:type="dcterms:W3CDTF">2025-03-02T19:55:15Z</dcterms:modified>
</cp:coreProperties>
</file>