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58" r:id="rId6"/>
    <p:sldId id="260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1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sz="1600" dirty="0" smtClean="0"/>
              <a:t>Играешь ли ты в настольные игры?</a:t>
            </a:r>
            <a:endParaRPr lang="ru-RU" sz="1600" dirty="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83</c:v>
                </c:pt>
                <c:pt idx="1">
                  <c:v>3.2</c:v>
                </c:pt>
              </c:numCache>
            </c:numRef>
          </c:val>
        </c:ser>
        <c:dLbls/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sz="1600" dirty="0" smtClean="0"/>
              <a:t>Настольные игры придумали для…?</a:t>
            </a:r>
            <a:endParaRPr lang="ru-RU" sz="1600" dirty="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Лист1!$A$2:$A$6</c:f>
              <c:strCache>
                <c:ptCount val="4"/>
                <c:pt idx="0">
                  <c:v>Развлечения</c:v>
                </c:pt>
                <c:pt idx="1">
                  <c:v>Обучения</c:v>
                </c:pt>
                <c:pt idx="2">
                  <c:v>Просто так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67</c:v>
                </c:pt>
                <c:pt idx="1">
                  <c:v>33</c:v>
                </c:pt>
                <c:pt idx="2">
                  <c:v>11</c:v>
                </c:pt>
                <c:pt idx="3">
                  <c:v>11</c:v>
                </c:pt>
              </c:numCache>
            </c:numRef>
          </c:val>
        </c:ser>
        <c:dLbls/>
        <c:firstSliceAng val="0"/>
      </c:pieChart>
    </c:plotArea>
    <c:legend>
      <c:legendPos val="r"/>
      <c:layout>
        <c:manualLayout>
          <c:xMode val="edge"/>
          <c:yMode val="edge"/>
          <c:x val="0.73747596420910511"/>
          <c:y val="0.26183226665291165"/>
          <c:w val="0.26164229615512802"/>
          <c:h val="0.42952147182059142"/>
        </c:manualLayout>
      </c:layout>
      <c:txPr>
        <a:bodyPr/>
        <a:lstStyle/>
        <a:p>
          <a:pPr>
            <a:defRPr sz="1200" baseline="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sz="1600" dirty="0" smtClean="0"/>
              <a:t>Могут ли игры помочь в обучении в школе?</a:t>
            </a:r>
            <a:endParaRPr lang="ru-RU" sz="1600" dirty="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78</c:v>
                </c:pt>
                <c:pt idx="1">
                  <c:v>3.2</c:v>
                </c:pt>
              </c:numCache>
            </c:numRef>
          </c:val>
        </c:ser>
        <c:dLbls/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sz="1600" dirty="0" smtClean="0"/>
              <a:t>Хотел(а) бы ты, чтобы в нашем</a:t>
            </a:r>
            <a:r>
              <a:rPr lang="ru-RU" sz="1600" baseline="0" dirty="0" smtClean="0"/>
              <a:t> классе появилось больше интересных настольных игр?</a:t>
            </a:r>
            <a:endParaRPr lang="ru-RU" sz="1600" dirty="0"/>
          </a:p>
        </c:rich>
      </c:tx>
      <c:layout>
        <c:manualLayout>
          <c:xMode val="edge"/>
          <c:yMode val="edge"/>
          <c:x val="0.12733821756430358"/>
          <c:y val="0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100</c:v>
                </c:pt>
                <c:pt idx="1">
                  <c:v>3.2</c:v>
                </c:pt>
              </c:numCache>
            </c:numRef>
          </c:val>
        </c:ser>
        <c:dLbls/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212976"/>
            <a:ext cx="7200800" cy="1828800"/>
          </a:xfrm>
        </p:spPr>
        <p:txBody>
          <a:bodyPr/>
          <a:lstStyle/>
          <a:p>
            <a:r>
              <a:rPr lang="ru-RU" dirty="0" smtClean="0"/>
              <a:t>Выполнил: Ольховский Иван, ученик 4 «Б» класса</a:t>
            </a:r>
          </a:p>
          <a:p>
            <a:r>
              <a:rPr lang="ru-RU" dirty="0" smtClean="0"/>
              <a:t>Руководитель: </a:t>
            </a:r>
            <a:r>
              <a:rPr lang="ru-RU" dirty="0" err="1" smtClean="0"/>
              <a:t>Талашманова</a:t>
            </a:r>
            <a:r>
              <a:rPr lang="ru-RU" dirty="0" smtClean="0"/>
              <a:t> Светлана Евгеньевна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628800"/>
            <a:ext cx="6324600" cy="1828800"/>
          </a:xfrm>
        </p:spPr>
        <p:txBody>
          <a:bodyPr/>
          <a:lstStyle/>
          <a:p>
            <a:pPr algn="l"/>
            <a:r>
              <a:rPr lang="ru-RU" dirty="0" smtClean="0"/>
              <a:t>«Чудесный мир настольных игр»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484784"/>
            <a:ext cx="2759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МАОУ «Покровская СОШ»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5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928670"/>
            <a:ext cx="8501122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Наш опыт показал, что настольные игры пользуются популярностью среди школьников младшего возраста, а результаты последнего опроса говорят о их желании чаще играть в подобные игры с родными и друзьями! Мы уверены, что после игры в классе ребята поделились впечатлениями с родителями и теперь они будут чаще играть вместе в настольные игры.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2892" y="620688"/>
            <a:ext cx="41764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dirty="0" smtClean="0"/>
              <a:t>Цель: создание своей настольной игры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/>
              <a:t>Задачи: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/>
              <a:t>Узнать историю настольных игр;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/>
              <a:t>Составить и провести опрос среди учащихся 4 классов;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/>
              <a:t>Создать своими руками настольную игру;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/>
              <a:t>Познакомить ребят с игрой ;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/>
              <a:t>Сформулировать выводы ;</a:t>
            </a:r>
          </a:p>
          <a:p>
            <a:pPr algn="just"/>
            <a:endParaRPr lang="ru-RU" sz="1400" dirty="0"/>
          </a:p>
          <a:p>
            <a:pPr algn="just"/>
            <a:endParaRPr lang="ru-RU" sz="1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9356" y="636986"/>
            <a:ext cx="4608512" cy="3064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3737809"/>
            <a:ext cx="7848872" cy="2632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/>
              <a:t>Объект исследования: настольные игры </a:t>
            </a:r>
          </a:p>
          <a:p>
            <a:pPr algn="just">
              <a:lnSpc>
                <a:spcPct val="150000"/>
              </a:lnSpc>
            </a:pPr>
            <a:r>
              <a:rPr lang="ru-RU" sz="1600" dirty="0"/>
              <a:t>Предмет исследования: популярность настольных игр </a:t>
            </a:r>
          </a:p>
          <a:p>
            <a:pPr algn="just">
              <a:lnSpc>
                <a:spcPct val="150000"/>
              </a:lnSpc>
            </a:pPr>
            <a:r>
              <a:rPr lang="ru-RU" sz="1600" dirty="0"/>
              <a:t>Методы исследования: изучение литературы и материалов в интернете, </a:t>
            </a:r>
          </a:p>
          <a:p>
            <a:pPr algn="just">
              <a:lnSpc>
                <a:spcPct val="150000"/>
              </a:lnSpc>
            </a:pPr>
            <a:r>
              <a:rPr lang="ru-RU" sz="1600" dirty="0"/>
              <a:t>опрос  учащихся, создание собственной игры и проведение в классе.</a:t>
            </a:r>
          </a:p>
          <a:p>
            <a:pPr algn="just">
              <a:lnSpc>
                <a:spcPct val="150000"/>
              </a:lnSpc>
            </a:pPr>
            <a:r>
              <a:rPr lang="ru-RU" sz="1600" dirty="0"/>
              <a:t>Гипотеза: возможно , не все знают , насколько интересны настольные игры.</a:t>
            </a:r>
          </a:p>
          <a:p>
            <a:pPr algn="just">
              <a:lnSpc>
                <a:spcPct val="150000"/>
              </a:lnSpc>
            </a:pPr>
            <a:r>
              <a:rPr lang="ru-RU" sz="1600" dirty="0"/>
              <a:t>Практическая значимость : работу можно использовать на уроках литературного </a:t>
            </a:r>
          </a:p>
          <a:p>
            <a:pPr algn="just">
              <a:lnSpc>
                <a:spcPct val="150000"/>
              </a:lnSpc>
            </a:pPr>
            <a:r>
              <a:rPr lang="ru-RU" sz="1600" dirty="0"/>
              <a:t>чтения, во внеурочных занятиях , на переменах.</a:t>
            </a:r>
          </a:p>
        </p:txBody>
      </p:sp>
    </p:spTree>
    <p:extLst>
      <p:ext uri="{BB962C8B-B14F-4D97-AF65-F5344CB8AC3E}">
        <p14:creationId xmlns:p14="http://schemas.microsoft.com/office/powerpoint/2010/main" xmlns="" val="291718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0245" y="404664"/>
            <a:ext cx="6336704" cy="2961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dirty="0" smtClean="0"/>
              <a:t>	Настольная игра – игра , в которую можно играть в помещении, с помощью инвентаря, размещаемого на обычном или специально сделанном столе. Эта забава сначала стала доступна представителям элиты Римской империи, а потом покорила всю Европу.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/>
              <a:t>	Принято считать , что настольные игры зародились на Ближнем Востоке- Междуречье и Древнем Египте. Первые настольные игры представляли из себя дипломатические дары тогдашним правителям. Они были слишком вычурными , роскошными и подчеркивали социальный статус своего владельца.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8597" y="3524820"/>
            <a:ext cx="4320480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108"/>
            <a:ext cx="421957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0302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297" y="836712"/>
            <a:ext cx="4032448" cy="1778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2" y="3353907"/>
            <a:ext cx="3832727" cy="285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6360" y="764704"/>
            <a:ext cx="3668087" cy="1850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6360" y="3353907"/>
            <a:ext cx="3800475" cy="285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9544" y="260648"/>
            <a:ext cx="5521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Наиболее распространенные старинные игры: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900234" y="2759013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Сенет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054489" y="6212794"/>
            <a:ext cx="65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Тафл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227626" y="2759013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Манкала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880213" y="6309320"/>
            <a:ext cx="1912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Особняк Счастья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0139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3508" y="692696"/>
            <a:ext cx="577469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/>
              <a:t>Польза от настольных игр велика </a:t>
            </a:r>
            <a:r>
              <a:rPr lang="ru-RU" dirty="0" smtClean="0"/>
              <a:t>– это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/>
              <a:t>Развитие мышление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/>
              <a:t>Снижение стресса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/>
              <a:t>Также игры делают нас более творческими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/>
              <a:t>Придают уверенности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/>
              <a:t>Улучшают концентрацию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/>
              <a:t>Увеличивают круг знакомств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/>
              <a:t>Развивают коммуникабельность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/>
              <a:t>И избавляют от скуки 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13491"/>
            <a:ext cx="475252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9140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16632"/>
            <a:ext cx="7655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Мы провели опрос среди учеников своего класса и получили следующие </a:t>
            </a:r>
          </a:p>
          <a:p>
            <a:pPr algn="ctr"/>
            <a:r>
              <a:rPr lang="ru-RU" dirty="0" smtClean="0"/>
              <a:t>результаты.</a:t>
            </a:r>
            <a:endParaRPr lang="ru-RU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4226693623"/>
              </p:ext>
            </p:extLst>
          </p:nvPr>
        </p:nvGraphicFramePr>
        <p:xfrm>
          <a:off x="899592" y="764704"/>
          <a:ext cx="3168352" cy="2863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471656512"/>
              </p:ext>
            </p:extLst>
          </p:nvPr>
        </p:nvGraphicFramePr>
        <p:xfrm>
          <a:off x="4860032" y="439797"/>
          <a:ext cx="4032448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713503940"/>
              </p:ext>
            </p:extLst>
          </p:nvPr>
        </p:nvGraphicFramePr>
        <p:xfrm>
          <a:off x="738137" y="3789040"/>
          <a:ext cx="3384376" cy="275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3660556994"/>
              </p:ext>
            </p:extLst>
          </p:nvPr>
        </p:nvGraphicFramePr>
        <p:xfrm>
          <a:off x="4716016" y="3717032"/>
          <a:ext cx="4032448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5592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88640"/>
            <a:ext cx="5076056" cy="38070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3068960"/>
            <a:ext cx="4608512" cy="35313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05241" y="336145"/>
            <a:ext cx="38559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Создание настольной игры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65309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32656"/>
            <a:ext cx="4680520" cy="32403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3212976"/>
            <a:ext cx="4536504" cy="31863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38125" y="692696"/>
            <a:ext cx="33999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Окончательный вид </a:t>
            </a:r>
          </a:p>
          <a:p>
            <a:pPr algn="ctr"/>
            <a:r>
              <a:rPr lang="ru-RU" sz="2800" dirty="0" smtClean="0"/>
              <a:t>настольной игры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70728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836712"/>
            <a:ext cx="4176464" cy="55548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841867"/>
            <a:ext cx="3960440" cy="55548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51592" y="216759"/>
            <a:ext cx="44069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Проведение игры в классе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51328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195</TotalTime>
  <Words>281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Сетка</vt:lpstr>
      <vt:lpstr>«Чудесный мир настольных игр»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«Чудесный мир настольных игр»</dc:title>
  <dc:creator>Сергей</dc:creator>
  <cp:lastModifiedBy>Учитель</cp:lastModifiedBy>
  <cp:revision>49</cp:revision>
  <dcterms:created xsi:type="dcterms:W3CDTF">2024-02-24T07:42:51Z</dcterms:created>
  <dcterms:modified xsi:type="dcterms:W3CDTF">2024-03-03T06:30:10Z</dcterms:modified>
</cp:coreProperties>
</file>