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72" r:id="rId9"/>
    <p:sldId id="270" r:id="rId10"/>
    <p:sldId id="266" r:id="rId11"/>
    <p:sldId id="268" r:id="rId12"/>
    <p:sldId id="269" r:id="rId13"/>
    <p:sldId id="271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66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7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3DC3C897-AB6F-4993-8336-5F3F5E923407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34B1C1CB-104E-4063-BC70-A17BA66A89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3C897-AB6F-4993-8336-5F3F5E923407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1C1CB-104E-4063-BC70-A17BA66A89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3C897-AB6F-4993-8336-5F3F5E923407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1C1CB-104E-4063-BC70-A17BA66A89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3C897-AB6F-4993-8336-5F3F5E923407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1C1CB-104E-4063-BC70-A17BA66A89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3C897-AB6F-4993-8336-5F3F5E923407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1C1CB-104E-4063-BC70-A17BA66A89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3C897-AB6F-4993-8336-5F3F5E923407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1C1CB-104E-4063-BC70-A17BA66A89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DC3C897-AB6F-4993-8336-5F3F5E923407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4B1C1CB-104E-4063-BC70-A17BA66A899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3DC3C897-AB6F-4993-8336-5F3F5E923407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34B1C1CB-104E-4063-BC70-A17BA66A89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3C897-AB6F-4993-8336-5F3F5E923407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1C1CB-104E-4063-BC70-A17BA66A89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3C897-AB6F-4993-8336-5F3F5E923407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1C1CB-104E-4063-BC70-A17BA66A89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3C897-AB6F-4993-8336-5F3F5E923407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1C1CB-104E-4063-BC70-A17BA66A89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3DC3C897-AB6F-4993-8336-5F3F5E923407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34B1C1CB-104E-4063-BC70-A17BA66A899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medalww.ru/wp-content/uploads/Avers-i-revers-ordena-Krasnoj-Zvezdy-.jpg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medalww.ru/wp-content/uploads/Avers-i-revers-ordena-Krasnoj-Zvezdy-.jpg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23042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/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/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ИССЛЕДОВАТЕЛЬСКИЙ ПРОЕКТ </a:t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«БОЕВЫЕ НАГРАДЫ МОЕГО ДЕДУШКИ»</a:t>
            </a:r>
            <a:r>
              <a:rPr lang="ru-RU" sz="3200" b="1" dirty="0" smtClean="0">
                <a:solidFill>
                  <a:srgbClr val="FF0000"/>
                </a:solidFill>
              </a:rPr>
              <a:t/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/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Автор :Балашова Наталья, 3-а класс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Татьяна\Desktop\112___11\IMG_276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3861048"/>
            <a:ext cx="3396885" cy="25476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сканы фото\img08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94915" y="2249488"/>
            <a:ext cx="6154170" cy="4324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СЛАВА НАШИМ ЗАЩИТНИКАМ!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6" name="Picture 2" descr="F:\сканы фото\img08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204864"/>
            <a:ext cx="2863222" cy="4324350"/>
          </a:xfrm>
          <a:prstGeom prst="rect">
            <a:avLst/>
          </a:prstGeom>
          <a:noFill/>
        </p:spPr>
      </p:pic>
      <p:pic>
        <p:nvPicPr>
          <p:cNvPr id="7" name="Picture 2" descr="F:\сканы фото\img09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276872"/>
            <a:ext cx="2583410" cy="43204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F:\сканы фото\img08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1412776"/>
            <a:ext cx="3600400" cy="48965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3096344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b="1" dirty="0" smtClean="0">
                <a:solidFill>
                  <a:srgbClr val="0070C0"/>
                </a:solidFill>
              </a:rPr>
              <a:t>СПАСИБО    ЗА     ВНИМАНИЕ  !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349896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Проблема: познакомиться с моим дедушкой как с солдатом, героически защищавшим нашу Родину в годы Великой Отечественной войны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4" name="Picture 3" descr="195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-6000"/>
          </a:blip>
          <a:srcRect/>
          <a:stretch>
            <a:fillRect/>
          </a:stretch>
        </p:blipFill>
        <p:spPr>
          <a:xfrm>
            <a:off x="2671762" y="3177381"/>
            <a:ext cx="3800475" cy="30003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92696"/>
            <a:ext cx="7906072" cy="1368152"/>
          </a:xfrm>
        </p:spPr>
        <p:txBody>
          <a:bodyPr>
            <a:normAutofit fontScale="90000"/>
          </a:bodyPr>
          <a:lstStyle/>
          <a:p>
            <a:r>
              <a:rPr lang="ru-RU" sz="2400" i="1" u="sng" dirty="0" smtClean="0">
                <a:solidFill>
                  <a:srgbClr val="002060"/>
                </a:solidFill>
              </a:rPr>
              <a:t>Цель работы:</a:t>
            </a:r>
            <a:r>
              <a:rPr lang="ru-RU" sz="2400" dirty="0" smtClean="0">
                <a:solidFill>
                  <a:srgbClr val="002060"/>
                </a:solidFill>
              </a:rPr>
              <a:t/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i="1" dirty="0" smtClean="0">
                <a:solidFill>
                  <a:srgbClr val="002060"/>
                </a:solidFill>
              </a:rPr>
              <a:t> Собрать материал об одной  боевой  награде  моего    дедушки.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4" name="Содержимое 3" descr="Аверс и реверс ордена Красной Звезды.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2492896"/>
            <a:ext cx="4968552" cy="3004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377784"/>
          </a:xfrm>
        </p:spPr>
        <p:txBody>
          <a:bodyPr/>
          <a:lstStyle/>
          <a:p>
            <a:pPr>
              <a:buNone/>
            </a:pPr>
            <a:r>
              <a:rPr lang="ru-RU" b="1" i="1" u="sng" dirty="0" smtClean="0">
                <a:solidFill>
                  <a:schemeClr val="accent2">
                    <a:lumMod val="75000"/>
                  </a:schemeClr>
                </a:solidFill>
              </a:rPr>
              <a:t>Задачи работы:</a:t>
            </a:r>
          </a:p>
          <a:p>
            <a:pPr>
              <a:buNone/>
            </a:pPr>
            <a:endParaRPr lang="ru-RU" b="1" u="sng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1.Узнать у дедушки , где  и как он воевал и какие награды имеет.</a:t>
            </a:r>
          </a:p>
          <a:p>
            <a:endParaRPr lang="ru-RU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2. Исследовать материал о истории  появления  ордена Красной Звезды и рассказать об этом  одноклассникам.</a:t>
            </a:r>
          </a:p>
          <a:p>
            <a:endParaRPr lang="ru-RU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 3.Сделать подарок моему дедушке на День Победы</a:t>
            </a:r>
            <a:endParaRPr lang="ru-RU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Гипотеза: я предположила, что мой дедушка ,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Семернин</a:t>
            </a:r>
            <a:r>
              <a:rPr lang="ru-RU" sz="2400" b="1" i="1" dirty="0" smtClean="0">
                <a:solidFill>
                  <a:srgbClr val="FF0000"/>
                </a:solidFill>
              </a:rPr>
              <a:t> Егор Степанович, был отважным и смелым защитником в годы Великой Отечественной войны</a:t>
            </a:r>
            <a:r>
              <a:rPr lang="ru-RU" sz="2400" dirty="0" smtClean="0">
                <a:solidFill>
                  <a:srgbClr val="FF0000"/>
                </a:solidFill>
              </a:rPr>
              <a:t/>
            </a:r>
            <a:br>
              <a:rPr lang="ru-RU" sz="2400" dirty="0" smtClean="0">
                <a:solidFill>
                  <a:srgbClr val="FF0000"/>
                </a:solidFill>
              </a:rPr>
            </a:b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F:\сканы фото\img08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0389" y="2249488"/>
            <a:ext cx="2863222" cy="4324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91264" cy="1066800"/>
          </a:xfrm>
        </p:spPr>
        <p:txBody>
          <a:bodyPr/>
          <a:lstStyle/>
          <a:p>
            <a:pPr algn="ctr"/>
            <a:r>
              <a:rPr lang="ru-RU" dirty="0" smtClean="0"/>
              <a:t> Боевые награды дедушки</a:t>
            </a:r>
            <a:endParaRPr lang="ru-RU" dirty="0"/>
          </a:p>
        </p:txBody>
      </p:sp>
      <p:pic>
        <p:nvPicPr>
          <p:cNvPr id="5" name="Рисунок 4" descr="http://nachalka.com/sites/default/userpic/001/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2492896"/>
            <a:ext cx="1944216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nachalka.com/sites/default/userpic/001/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2636912"/>
            <a:ext cx="1524000" cy="1398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nachalka.com/sites/default/userpic/001/1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696" y="4869160"/>
            <a:ext cx="1008112" cy="1566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nachalka.com/sites/default/userpic/001/1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4869160"/>
            <a:ext cx="1008112" cy="1566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nachalka.com/sites/default/userpic/001/1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4869160"/>
            <a:ext cx="1008112" cy="1566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Орден  Красной Звезды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5" name="Рисунок 4" descr="Аверс и реверс ордена Красной Звезды.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3068960"/>
            <a:ext cx="3429000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Блюхер Василий Константинович</a:t>
            </a:r>
            <a:endParaRPr lang="ru-RU" b="1" dirty="0"/>
          </a:p>
        </p:txBody>
      </p:sp>
      <p:pic>
        <p:nvPicPr>
          <p:cNvPr id="4" name="Содержимое 3" descr="http://www.famhist.ru/famhist/ludi_im3/bluher_vk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7409" y="2249488"/>
            <a:ext cx="2989182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Город-Герой Москва</a:t>
            </a:r>
            <a:endParaRPr lang="ru-RU" dirty="0"/>
          </a:p>
        </p:txBody>
      </p:sp>
      <p:pic>
        <p:nvPicPr>
          <p:cNvPr id="4" name="Picture 2" descr="F:\сканы фото\img08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9527" y="2249488"/>
            <a:ext cx="6564946" cy="4324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136</TotalTime>
  <Words>107</Words>
  <Application>Microsoft Office PowerPoint</Application>
  <PresentationFormat>Экран (4:3)</PresentationFormat>
  <Paragraphs>20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Городская</vt:lpstr>
      <vt:lpstr>  ИССЛЕДОВАТЕЛЬСКИЙ ПРОЕКТ  «БОЕВЫЕ НАГРАДЫ МОЕГО ДЕДУШКИ»   Автор :Балашова Наталья, 3-а класс</vt:lpstr>
      <vt:lpstr>Проблема: познакомиться с моим дедушкой как с солдатом, героически защищавшим нашу Родину в годы Великой Отечественной войны </vt:lpstr>
      <vt:lpstr>Цель работы:  Собрать материал об одной  боевой  награде  моего    дедушки. </vt:lpstr>
      <vt:lpstr>Слайд 4</vt:lpstr>
      <vt:lpstr>Гипотеза: я предположила, что мой дедушка , Семернин Егор Степанович, был отважным и смелым защитником в годы Великой Отечественной войны </vt:lpstr>
      <vt:lpstr> Боевые награды дедушки</vt:lpstr>
      <vt:lpstr>Орден  Красной Звезды</vt:lpstr>
      <vt:lpstr>Блюхер Василий Константинович</vt:lpstr>
      <vt:lpstr>Город-Герой Москва</vt:lpstr>
      <vt:lpstr>Слайд 10</vt:lpstr>
      <vt:lpstr>СЛАВА НАШИМ ЗАЩИТНИКАМ!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ИССЛЕДОВАТЕЛЬСКИЙ ПРОЕКТ  «БОЕВЫЕ НАГРАДЫ МОЕГО ДЕДУШКИ»   </dc:title>
  <dc:creator>Татьяна</dc:creator>
  <cp:lastModifiedBy>1</cp:lastModifiedBy>
  <cp:revision>6</cp:revision>
  <dcterms:created xsi:type="dcterms:W3CDTF">2016-02-14T17:32:59Z</dcterms:created>
  <dcterms:modified xsi:type="dcterms:W3CDTF">2016-02-17T03:58:24Z</dcterms:modified>
</cp:coreProperties>
</file>