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63" r:id="rId2"/>
    <p:sldId id="266" r:id="rId3"/>
    <p:sldId id="257" r:id="rId4"/>
    <p:sldId id="265" r:id="rId5"/>
    <p:sldId id="267" r:id="rId6"/>
    <p:sldId id="258" r:id="rId7"/>
    <p:sldId id="264" r:id="rId8"/>
    <p:sldId id="261" r:id="rId9"/>
    <p:sldId id="259" r:id="rId10"/>
    <p:sldId id="260" r:id="rId11"/>
    <p:sldId id="262" r:id="rId12"/>
    <p:sldId id="268" r:id="rId13"/>
    <p:sldId id="269" r:id="rId14"/>
    <p:sldId id="270" r:id="rId15"/>
    <p:sldId id="276" r:id="rId16"/>
    <p:sldId id="272" r:id="rId17"/>
    <p:sldId id="273" r:id="rId18"/>
    <p:sldId id="274" r:id="rId19"/>
    <p:sldId id="271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73" d="100"/>
          <a:sy n="73" d="100"/>
        </p:scale>
        <p:origin x="-42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40AAE8C-A160-43D9-BE52-56F8F1BF73C6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CF2F20F-0A53-4EE1-BAE7-0201526B6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AE8C-A160-43D9-BE52-56F8F1BF73C6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F20F-0A53-4EE1-BAE7-0201526B6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AE8C-A160-43D9-BE52-56F8F1BF73C6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F20F-0A53-4EE1-BAE7-0201526B6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40AAE8C-A160-43D9-BE52-56F8F1BF73C6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CF2F20F-0A53-4EE1-BAE7-0201526B6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40AAE8C-A160-43D9-BE52-56F8F1BF73C6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CF2F20F-0A53-4EE1-BAE7-0201526B6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AE8C-A160-43D9-BE52-56F8F1BF73C6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F20F-0A53-4EE1-BAE7-0201526B6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AE8C-A160-43D9-BE52-56F8F1BF73C6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F20F-0A53-4EE1-BAE7-0201526B6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40AAE8C-A160-43D9-BE52-56F8F1BF73C6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CF2F20F-0A53-4EE1-BAE7-0201526B6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AE8C-A160-43D9-BE52-56F8F1BF73C6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F20F-0A53-4EE1-BAE7-0201526B6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40AAE8C-A160-43D9-BE52-56F8F1BF73C6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CF2F20F-0A53-4EE1-BAE7-0201526B6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40AAE8C-A160-43D9-BE52-56F8F1BF73C6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CF2F20F-0A53-4EE1-BAE7-0201526B67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40AAE8C-A160-43D9-BE52-56F8F1BF73C6}" type="datetimeFigureOut">
              <a:rPr lang="ru-RU" smtClean="0"/>
              <a:pPr/>
              <a:t>16.10.2016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CF2F20F-0A53-4EE1-BAE7-0201526B6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1214422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на тему: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Село Покровское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5143504" y="4071942"/>
            <a:ext cx="3714776" cy="1371600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Выполнили ученики 4 «а» класса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Эсенкулов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Андрей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Енгалычев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Дима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Енгалычев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Максим.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7620" y="6143644"/>
            <a:ext cx="11412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с. Покровское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2016 год.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Фотки\покровка\CAM013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3331423"/>
            <a:ext cx="5098870" cy="3526577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29" name="Picture 1" descr="D:\Фотки\покровка\CAM013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85728"/>
            <a:ext cx="4714876" cy="3143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Село Покровское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В селе Покровское 19 улиц на которых проживают 1957 жителей.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Инфраструктура села представлена из: сельской администрации, церкви, больницы, школы, двух детских садиков, детской школы искусств, клуба, библиотеки, совхоза «Россия», пожарной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части, аптеки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пекарни (ИП Гусевы), отделения Сбербанка, котельной,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Бытсервиса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трех парикмахерских, 16 магазинов,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шиномонтажа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двух закусочных.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Фотки\масленица\IMG_17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71480"/>
            <a:ext cx="8286776" cy="5524517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Фотки\масленица\IMG_21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8667779" cy="6500834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Фотки\масленица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7582"/>
            <a:ext cx="7715304" cy="581043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s://i.mycdn.me/image?t=0&amp;bid=397723101588&amp;id=397723101588&amp;plc=WEB&amp;tkn=*FqBGfb41ZB5hF_aePyhEYEFZSL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7822385" cy="6088423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i.mycdn.me/image?t=3&amp;bid=463653044116&amp;id=463653044116&amp;plc=WEB&amp;tkn=*KIY-4nncaxEiz4GJYqsbMZ4PZL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007341" cy="600550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AM0132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35781" y="1600200"/>
            <a:ext cx="7310438" cy="4873625"/>
          </a:xfr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AM0130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35781" y="1600200"/>
            <a:ext cx="7310438" cy="4873625"/>
          </a:xfrm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s://i.mycdn.me/image?t=3&amp;bid=532111769748&amp;id=532111769748&amp;plc=WEB&amp;tkn=*JKROunqCCkoVyzLuiQtYb-wssD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102592" cy="6076944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Фотки\покровка\CAM013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428604"/>
            <a:ext cx="8643966" cy="576264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467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История села Покровского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643050"/>
            <a:ext cx="7467600" cy="48737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Старинное уральское село Покровское создалось в 1707 году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 царе Петре Первом. Сейчас селу Покровскому 309 лет. Раньше здесь жили башкиры. Об это нам говорят слова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оставшихся от них. Река Камышенка…… Слово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,,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Каныш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переводе с башкирского означает кровь. Исеть в переводе означает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Собачий запах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На реке Исеть стояли деревянные дома с крестом на крыше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которых было много собак. Название нашего села произошло от церковного праздника Покров Светой Богородицы.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Село Покровское, одно из крупнейших сел Каменского района. Расположено по обе стороны реки Камышенка. Покровский починок упомянут ещё в документе 1709 года как разгромленный и сожженный башкирами. По преданию истории, Покровский починок основал выходец из села Покровского ныне Артемовского района, господин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Аввакумов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Судя по фактам, Федор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Аввакумов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выдал свою дочь Акулину замуж в село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Белоносово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речке Белой, а она родилась в 1707 г. в селе Покровском, значит село возникло в пределах 1700 - 1707 годов, следовательно Покровское старее, чем столица района, город Каменск-Уральский.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i.mycdn.me/image?t=0&amp;bid=548446864171&amp;id=548446864171&amp;plc=WEB&amp;tkn=*qDmlJZJl1WWqbKLiYJLiXiUgYa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85794"/>
            <a:ext cx="7723025" cy="514353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Покровская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церковь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Церковь была простроена в начале XIX века. Деревянная церковь существовала в период с 1817 по 1834 года. Первую церковь освятили во имя Николая Чудотворца. Позднее, на её месте был выстроен новый, каменный,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трёх-престольный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храм. В 1829 году сооружение новой Покровской церкви в основном завершилось. Храм был двух престольным: главный, Покровский, придел — холодный; южный придел во имя святых Константина и Елены — теплый. В 1833 году в Покровском приделе сделали иконостас, а вокруг храма была построена деревянная ограда. В 1834 году состоялось освящение главного, Покровского, придела храма. В 40-е годы XIX века в храме села Покровского продолжались строительные работы. Возводился придел во имя святых Константина и Елены. Документы сохранили имена некоторых строителей: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Софрон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Сыропятов, подрядчик Федор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Детенишев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785813"/>
            <a:ext cx="8501090" cy="568801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В 1849 году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Константино-Еленинский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придел был освящен. В 1853 году белили известью холодный Покровский придел. В 1858 году в храме села Покровского делали новые водосточные трубы и клали печи. В 1860 году началось строительство церковной ограды. Она была сложена из камня с мраморными столбами и железными решетками. Решетки и ворота делал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сысертский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мастеровой Петр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Паршуков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Мраморные столбы поставлялись из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Мраморского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завода. В декабре 1862 года покровские прихожане приняли решение купить иконостас Предтеченской церкви села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Мраморского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чтобы установить его во вновь строящемся северном приделе своего храма, посвященном Иоанну Предтече. В 1863 году состоялось освящение нового северного придела во имя святого Иоанна Крестителя.</a:t>
            </a:r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CAM0130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357166"/>
            <a:ext cx="8165054" cy="6123790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Больница села Покровского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    Каменская центральная районная больница основана </a:t>
            </a:r>
            <a:r>
              <a:rPr lang="ru-RU" dirty="0" smtClean="0"/>
              <a:t>1933 году </a:t>
            </a:r>
            <a:r>
              <a:rPr lang="ru-RU" dirty="0" smtClean="0"/>
              <a:t>назад в </a:t>
            </a:r>
            <a:r>
              <a:rPr lang="ru-RU" dirty="0" smtClean="0"/>
              <a:t>2018 </a:t>
            </a:r>
            <a:r>
              <a:rPr lang="ru-RU" dirty="0" smtClean="0"/>
              <a:t>году у больницы будет юбилей </a:t>
            </a:r>
            <a:r>
              <a:rPr lang="ru-RU" dirty="0" smtClean="0"/>
              <a:t>85 </a:t>
            </a:r>
            <a:r>
              <a:rPr lang="ru-RU" dirty="0" smtClean="0"/>
              <a:t>лет. Сегодня больница представляет собой поликлинику и четыре отделения: хирургическое, терапевтическое, педиатрическое, гинекологическое. А также у больницы есть филиалы, это: 1 участковая больница, 13 </a:t>
            </a:r>
            <a:r>
              <a:rPr lang="ru-RU" dirty="0" err="1" smtClean="0"/>
              <a:t>общеврачебных</a:t>
            </a:r>
            <a:r>
              <a:rPr lang="ru-RU" dirty="0" smtClean="0"/>
              <a:t> практик и 10 фельдшерских пунктов. Работают в Каменской ЦРБ  265 человек.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217</TotalTime>
  <Words>537</Words>
  <Application>Microsoft Office PowerPoint</Application>
  <PresentationFormat>Экран (4:3)</PresentationFormat>
  <Paragraphs>21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Эркер</vt:lpstr>
      <vt:lpstr>Проект на тему:  “Село Покровское”</vt:lpstr>
      <vt:lpstr>Слайд 2</vt:lpstr>
      <vt:lpstr>История села Покровского</vt:lpstr>
      <vt:lpstr>Слайд 4</vt:lpstr>
      <vt:lpstr>Слайд 5</vt:lpstr>
      <vt:lpstr> Покровская церковь</vt:lpstr>
      <vt:lpstr>Слайд 7</vt:lpstr>
      <vt:lpstr>Слайд 8</vt:lpstr>
      <vt:lpstr>Больница села Покровского</vt:lpstr>
      <vt:lpstr>Слайд 10</vt:lpstr>
      <vt:lpstr>Село Покровское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Село Покровское</dc:title>
  <dc:creator>пк</dc:creator>
  <cp:lastModifiedBy>пк</cp:lastModifiedBy>
  <cp:revision>25</cp:revision>
  <dcterms:created xsi:type="dcterms:W3CDTF">2016-10-12T09:09:35Z</dcterms:created>
  <dcterms:modified xsi:type="dcterms:W3CDTF">2016-10-16T13:14:57Z</dcterms:modified>
</cp:coreProperties>
</file>