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1" r:id="rId4"/>
    <p:sldId id="294" r:id="rId5"/>
    <p:sldId id="292" r:id="rId6"/>
    <p:sldId id="293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90" r:id="rId26"/>
    <p:sldId id="270" r:id="rId27"/>
    <p:sldId id="267" r:id="rId28"/>
    <p:sldId id="268" r:id="rId29"/>
    <p:sldId id="257" r:id="rId30"/>
    <p:sldId id="295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D203D-BB7E-4D00-8C0B-BBAC136815EB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058C8-BADD-4D92-A742-2355933AA9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8E4DD-7E27-40BB-86CB-9068E6490309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42C86-D31F-49D1-84CD-316F6B7F92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F285B-CD5A-45AF-A6D3-EBB11C993630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4471F-8383-4F82-843B-A238784A5D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70595-0E96-4124-BA22-501097C3B8B8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2220B-F40B-49AC-A52B-7E250F241B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4FE7F-DCA3-4B50-A718-057ECFBF8624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1F3AB-01DC-48DA-8764-AF88ABA6FF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314C6-E3C6-4783-AEE2-1E52AEA1596F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41E89-ADD5-4FCC-9568-C27F173494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9959C-3C21-4EF5-8844-15D3685BFCE6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A1D2B-DBC2-4747-A2DC-5D37F37619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ECE70-4ED9-440B-88BB-4F60B65797ED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457DD-5AE3-4B71-81F7-400087B505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21A9F-ED84-4ED3-9947-93B02462CB97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BA3DA-04E4-4DA6-BFBC-ABC873135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5BE04-6B6C-4CE3-955E-745DA11F7403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E86BC-B175-494A-B31D-97EA41345C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4C376-E6C2-4F24-8F13-9AB212C71CD4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5D343-0A94-4BF1-8ED3-1443A4CD75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B54B44-EBC9-4FB3-8051-979A79E5C4BE}" type="datetimeFigureOut">
              <a:rPr lang="ru-RU"/>
              <a:pPr>
                <a:defRPr/>
              </a:pPr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DEB0B4-2BDB-4273-AB09-4D37E95CD9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44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55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Relationship Id="rId9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9.png"/><Relationship Id="rId7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Relationship Id="rId9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9.jpeg"/><Relationship Id="rId7" Type="http://schemas.openxmlformats.org/officeDocument/2006/relationships/image" Target="../media/image7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2.jpeg"/><Relationship Id="rId4" Type="http://schemas.openxmlformats.org/officeDocument/2006/relationships/image" Target="../media/image64.jpeg"/><Relationship Id="rId9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6;\Saved%20Games\Desktop\&#1092;&#1080;&#1083;&#1100;&#1084;&#1099;\&#1084;&#1091;&#1079;&#1099;&#1082;&#1072;%204%20&#1082;&#1083;&#1072;&#1089;&#1089;\fanfary.mp3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10" Type="http://schemas.openxmlformats.org/officeDocument/2006/relationships/image" Target="../media/image79.jpeg"/><Relationship Id="rId4" Type="http://schemas.openxmlformats.org/officeDocument/2006/relationships/image" Target="../media/image73.jpeg"/><Relationship Id="rId9" Type="http://schemas.openxmlformats.org/officeDocument/2006/relationships/image" Target="../media/image7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80.jpeg"/><Relationship Id="rId7" Type="http://schemas.openxmlformats.org/officeDocument/2006/relationships/image" Target="../media/image6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10" Type="http://schemas.openxmlformats.org/officeDocument/2006/relationships/image" Target="../media/image85.jpeg"/><Relationship Id="rId4" Type="http://schemas.openxmlformats.org/officeDocument/2006/relationships/image" Target="../media/image81.jpeg"/><Relationship Id="rId9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86.jpeg"/><Relationship Id="rId7" Type="http://schemas.openxmlformats.org/officeDocument/2006/relationships/image" Target="../media/image7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88.jpeg"/><Relationship Id="rId10" Type="http://schemas.openxmlformats.org/officeDocument/2006/relationships/image" Target="../media/image90.jpeg"/><Relationship Id="rId4" Type="http://schemas.openxmlformats.org/officeDocument/2006/relationships/image" Target="../media/image87.jpeg"/><Relationship Id="rId9" Type="http://schemas.openxmlformats.org/officeDocument/2006/relationships/image" Target="../media/image8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1.jpeg"/><Relationship Id="rId7" Type="http://schemas.openxmlformats.org/officeDocument/2006/relationships/image" Target="../media/image9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image" Target="../media/image94.jpeg"/><Relationship Id="rId7" Type="http://schemas.openxmlformats.org/officeDocument/2006/relationships/image" Target="../media/image9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png"/><Relationship Id="rId9" Type="http://schemas.openxmlformats.org/officeDocument/2006/relationships/image" Target="../media/image10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02.jpeg"/><Relationship Id="rId7" Type="http://schemas.openxmlformats.org/officeDocument/2006/relationships/image" Target="../media/image10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08.jpeg"/><Relationship Id="rId5" Type="http://schemas.openxmlformats.org/officeDocument/2006/relationships/image" Target="../media/image104.jpeg"/><Relationship Id="rId10" Type="http://schemas.openxmlformats.org/officeDocument/2006/relationships/image" Target="../media/image107.jpeg"/><Relationship Id="rId4" Type="http://schemas.openxmlformats.org/officeDocument/2006/relationships/image" Target="../media/image103.jpeg"/><Relationship Id="rId9" Type="http://schemas.openxmlformats.org/officeDocument/2006/relationships/image" Target="../media/image10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3" Type="http://schemas.openxmlformats.org/officeDocument/2006/relationships/image" Target="../media/image109.jpeg"/><Relationship Id="rId7" Type="http://schemas.openxmlformats.org/officeDocument/2006/relationships/image" Target="../media/image6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101.jpeg"/><Relationship Id="rId4" Type="http://schemas.openxmlformats.org/officeDocument/2006/relationships/image" Target="../media/image110.jpeg"/><Relationship Id="rId9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86;\Saved%20Games\Desktop\&#1092;&#1080;&#1083;&#1100;&#1084;&#1099;\&#1084;&#1091;&#1079;&#1099;&#1082;&#1072;%204%20&#1082;&#1083;&#1072;&#1089;&#1089;\nachalnaya_shkola_avt._e.plotnikova__minus-bek__avt.zdvk-proshkin.mp3" TargetMode="External"/><Relationship Id="rId5" Type="http://schemas.openxmlformats.org/officeDocument/2006/relationships/image" Target="../media/image114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86;\Saved%20Games\Desktop\&#1092;&#1080;&#1083;&#1100;&#1084;&#1099;\&#1084;&#1091;&#1079;&#1099;&#1082;&#1072;%204%20&#1082;&#1083;&#1072;&#1089;&#1089;\Zamechatel_nyy-sosed-Minus(muzofon.com).mp3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86;\Saved%20Games\Desktop\&#1092;&#1080;&#1083;&#1100;&#1084;&#1099;\&#1084;&#1091;&#1079;&#1099;&#1082;&#1072;%204%20&#1082;&#1083;&#1072;&#1089;&#1089;\&#1056;&#1072;&#1079;%20&#1044;&#1074;&#1072;%20&#1058;&#1088;&#1080;.mp3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86;\Saved%20Games\Desktop\&#1092;&#1080;&#1083;&#1100;&#1084;&#1099;\&#1084;&#1091;&#1079;&#1099;&#1082;&#1072;%204%20&#1082;&#1083;&#1072;&#1089;&#1089;\nasha-peremena-sl_i_muz_eleny_plotnikovoj.mp3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3975"/>
            <a:ext cx="91440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988"/>
            <a:ext cx="9144000" cy="691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Прощай, начальная школа!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Астафьев Семён</a:t>
            </a:r>
          </a:p>
        </p:txBody>
      </p:sp>
      <p:pic>
        <p:nvPicPr>
          <p:cNvPr id="22531" name="Picture 6" descr="DSC037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1196975"/>
            <a:ext cx="3095625" cy="232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7" descr="IMG_00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644900"/>
            <a:ext cx="3025775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8" descr="DSC0367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1011238"/>
            <a:ext cx="2808288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9" descr="IMG_289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2138" y="3860800"/>
            <a:ext cx="28416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4" descr="DSC02523"/>
          <p:cNvPicPr>
            <a:picLocks noChangeAspect="1" noChangeArrowheads="1"/>
          </p:cNvPicPr>
          <p:nvPr/>
        </p:nvPicPr>
        <p:blipFill>
          <a:blip r:embed="rId7"/>
          <a:srcRect t="9091" r="15152"/>
          <a:stretch>
            <a:fillRect/>
          </a:stretch>
        </p:blipFill>
        <p:spPr bwMode="auto">
          <a:xfrm>
            <a:off x="6011863" y="2924175"/>
            <a:ext cx="2743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4" descr="DSC025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750" y="1412875"/>
            <a:ext cx="2808288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4" descr="DSC0253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92950" y="1412875"/>
            <a:ext cx="192563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Афанасьев Данил</a:t>
            </a:r>
          </a:p>
        </p:txBody>
      </p:sp>
      <p:pic>
        <p:nvPicPr>
          <p:cNvPr id="23555" name="Picture 4" descr="DSC025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268413"/>
            <a:ext cx="19208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DSC025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413" y="1196975"/>
            <a:ext cx="3006725" cy="229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8" descr="DSC033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063" y="1196975"/>
            <a:ext cx="2212975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9" descr="IMG_865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650" y="3357563"/>
            <a:ext cx="3608388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10" descr="DSC0329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9338" y="3429000"/>
            <a:ext cx="2774950" cy="208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Users\hp630\Desktop\рамки для презентаций\7464757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-20638" y="0"/>
            <a:ext cx="9164638" cy="6858000"/>
          </a:xfrm>
        </p:spPr>
      </p:pic>
      <p:sp>
        <p:nvSpPr>
          <p:cNvPr id="24578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Васильев Роман</a:t>
            </a:r>
          </a:p>
        </p:txBody>
      </p:sp>
      <p:pic>
        <p:nvPicPr>
          <p:cNvPr id="2457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196975"/>
            <a:ext cx="2376487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DSC025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1196975"/>
            <a:ext cx="3433762" cy="25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4" descr="DSC0253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25" y="1052513"/>
            <a:ext cx="220980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9" descr="DSC0338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2997200"/>
            <a:ext cx="2322513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10" descr="DSC0348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313" y="3573463"/>
            <a:ext cx="3422650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11" descr="DSC0313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08625" y="4005263"/>
            <a:ext cx="3240088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C:\Users\hp630\Desktop\рамки для презентаций\7464757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64638" cy="6858000"/>
          </a:xfrm>
        </p:spPr>
      </p:pic>
      <p:sp>
        <p:nvSpPr>
          <p:cNvPr id="2560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Голубцов Вячеслав</a:t>
            </a:r>
          </a:p>
        </p:txBody>
      </p:sp>
      <p:pic>
        <p:nvPicPr>
          <p:cNvPr id="25603" name="Picture 6" descr="DSC037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412875"/>
            <a:ext cx="2646362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7" descr="IMG_289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1557338"/>
            <a:ext cx="28416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8" descr="DSC0367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3500438"/>
            <a:ext cx="381635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9" descr="DSC0367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175" y="3933825"/>
            <a:ext cx="2808288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8" descr="DSC0367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00438"/>
            <a:ext cx="381635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Жижин Денис</a:t>
            </a:r>
          </a:p>
        </p:txBody>
      </p:sp>
      <p:pic>
        <p:nvPicPr>
          <p:cNvPr id="26627" name="Picture 6" descr="Изображение 8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196975"/>
            <a:ext cx="3060700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DSC025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113" y="1268413"/>
            <a:ext cx="3132137" cy="219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8" descr="DSC0365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3068638"/>
            <a:ext cx="2919412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9" descr="DSC0342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6238" y="3429000"/>
            <a:ext cx="3062287" cy="229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10" descr="DSC0367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1863" y="1557338"/>
            <a:ext cx="2808287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Климкова Татьяна</a:t>
            </a:r>
          </a:p>
        </p:txBody>
      </p:sp>
      <p:pic>
        <p:nvPicPr>
          <p:cNvPr id="27651" name="Picture 5" descr="Изображение 0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196975"/>
            <a:ext cx="2916238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 descr="DSC0253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488" y="1773238"/>
            <a:ext cx="1752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4" descr="DSC025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8400" y="1125538"/>
            <a:ext cx="2887663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8" descr="DSC0343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825" y="2852738"/>
            <a:ext cx="31686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9" descr="IMG_112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475" y="2781300"/>
            <a:ext cx="3168650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10" descr="DSC0343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55875" y="4365625"/>
            <a:ext cx="2955925" cy="22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Красиков Артём</a:t>
            </a:r>
          </a:p>
        </p:txBody>
      </p:sp>
      <p:pic>
        <p:nvPicPr>
          <p:cNvPr id="28675" name="Picture 5" descr="Изображение 0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268413"/>
            <a:ext cx="2879725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DSC0254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1557338"/>
            <a:ext cx="1905000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4" descr="DSC025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375" y="1196975"/>
            <a:ext cx="2946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8" descr="DSC0367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2852738"/>
            <a:ext cx="2808288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9" descr="IMG_008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6600" y="2997200"/>
            <a:ext cx="3025775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10" descr="IMG_289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2375" y="3933825"/>
            <a:ext cx="28416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Picture 11" descr="IMG_866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19475" y="4724400"/>
            <a:ext cx="2735263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Кунщикова Кристина</a:t>
            </a:r>
          </a:p>
        </p:txBody>
      </p:sp>
      <p:pic>
        <p:nvPicPr>
          <p:cNvPr id="2969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196975"/>
            <a:ext cx="19907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 descr="DSC025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1700213"/>
            <a:ext cx="3019425" cy="226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4" descr="DSC0254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2588" y="3933825"/>
            <a:ext cx="2209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8" descr="IMG_865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975" y="1196975"/>
            <a:ext cx="3608388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9" descr="IMG_804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3141663"/>
            <a:ext cx="302895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10" descr="DSC0367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8038" y="3357563"/>
            <a:ext cx="342265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11" descr="DSC0315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51050" y="4668838"/>
            <a:ext cx="2919413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Поскочинов Виталий </a:t>
            </a:r>
          </a:p>
        </p:txBody>
      </p:sp>
      <p:pic>
        <p:nvPicPr>
          <p:cNvPr id="30723" name="Picture 5" descr="Изображение 0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268413"/>
            <a:ext cx="3024188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 descr="DSC025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1773238"/>
            <a:ext cx="2719388" cy="203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7" descr="DSC0312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97200"/>
            <a:ext cx="3786188" cy="28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8" descr="DSC0323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675" y="1125538"/>
            <a:ext cx="2990850" cy="224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9" descr="IMG_289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838" y="3357563"/>
            <a:ext cx="28416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Рогожникова Злата</a:t>
            </a:r>
          </a:p>
        </p:txBody>
      </p:sp>
      <p:pic>
        <p:nvPicPr>
          <p:cNvPr id="31747" name="Picture 6" descr="DSC025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96975"/>
            <a:ext cx="2438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7" descr="DSC0315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3716338"/>
            <a:ext cx="2919412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8" descr="DSC0313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775" y="1196975"/>
            <a:ext cx="3240088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9" descr="DSC0365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1863" y="1052513"/>
            <a:ext cx="2919412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10" descr="IMG_792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2636838"/>
            <a:ext cx="2947988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11" descr="DSC0330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7400" y="4508500"/>
            <a:ext cx="1951038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3" name="Picture 12" descr="DSC0317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00338" y="3500438"/>
            <a:ext cx="3279775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hp630\Desktop\рамки для презентаций\74647570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2483768" y="332656"/>
            <a:ext cx="397528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n-lt"/>
                <a:cs typeface="+mn-cs"/>
              </a:rPr>
              <a:t>НАШ КЛАСС</a:t>
            </a:r>
          </a:p>
        </p:txBody>
      </p:sp>
      <p:pic>
        <p:nvPicPr>
          <p:cNvPr id="14343" name="fanfary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95288" y="48688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7" descr="DSC0312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8888" y="1543050"/>
            <a:ext cx="597693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7" fill="hold"/>
                                        <p:tgtEl>
                                          <p:spTgt spid="143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4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Солодовников Ярослав</a:t>
            </a:r>
          </a:p>
        </p:txBody>
      </p:sp>
      <p:pic>
        <p:nvPicPr>
          <p:cNvPr id="32771" name="Picture 5" descr="Изображение 0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196975"/>
            <a:ext cx="2592388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 descr="DSC025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950" y="1268413"/>
            <a:ext cx="1781175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4" descr="DSC025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3068638"/>
            <a:ext cx="2808287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8" descr="DSC0329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8400" y="1268413"/>
            <a:ext cx="2882900" cy="205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9" descr="DSC037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8038" y="4797425"/>
            <a:ext cx="198437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10" descr="IMG_75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87675" y="2924175"/>
            <a:ext cx="2887663" cy="19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11" descr="DSC0338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825" y="4910138"/>
            <a:ext cx="2597150" cy="194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Picture 12" descr="DSC0371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80063" y="3860800"/>
            <a:ext cx="331311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Томилов Данил</a:t>
            </a:r>
          </a:p>
        </p:txBody>
      </p:sp>
      <p:pic>
        <p:nvPicPr>
          <p:cNvPr id="33795" name="Picture 5" descr="Изображение 0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125538"/>
            <a:ext cx="2484438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 descr="DSC025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636838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8" descr="DSC0259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425" y="1700213"/>
            <a:ext cx="3024188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9" descr="IMG_804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0338" y="1268413"/>
            <a:ext cx="33115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10" descr="DSC0323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508500"/>
            <a:ext cx="2990850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11" descr="DSC0367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6238" y="2924175"/>
            <a:ext cx="3095625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12" descr="IMG_008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67400" y="4076700"/>
            <a:ext cx="3025775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13" descr="IMG_729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55875" y="5013325"/>
            <a:ext cx="3311525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Чжен Виктория </a:t>
            </a:r>
          </a:p>
        </p:txBody>
      </p:sp>
      <p:pic>
        <p:nvPicPr>
          <p:cNvPr id="34819" name="Picture 6" descr="Изображение 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196975"/>
            <a:ext cx="2700337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 descr="DSC025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1196975"/>
            <a:ext cx="280828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 descr="DSC0253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2588" y="1412875"/>
            <a:ext cx="2057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10" descr="DSC0365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825" y="2781300"/>
            <a:ext cx="2919413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11" descr="IMG_792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825" y="4652963"/>
            <a:ext cx="2947988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12" descr="DSC0367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21350" y="4508500"/>
            <a:ext cx="342265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13" descr="DSC0313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3575" y="2781300"/>
            <a:ext cx="29527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6" name="Picture 14" descr="DSC0334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43213" y="4937125"/>
            <a:ext cx="2560637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Чжен Кристина</a:t>
            </a:r>
          </a:p>
        </p:txBody>
      </p:sp>
      <p:pic>
        <p:nvPicPr>
          <p:cNvPr id="35843" name="Picture 4" descr="DSC025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7050" y="1052513"/>
            <a:ext cx="217011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6" descr="DSC031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268413"/>
            <a:ext cx="3279775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7" descr="DSC0367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1341438"/>
            <a:ext cx="3422650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8" descr="21807498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3284538"/>
            <a:ext cx="1728787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9" descr="DSC037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8175" y="3357563"/>
            <a:ext cx="32766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10" descr="DSC0350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825" y="3967163"/>
            <a:ext cx="3854450" cy="289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Чувашова Виктория</a:t>
            </a:r>
          </a:p>
        </p:txBody>
      </p:sp>
      <p:pic>
        <p:nvPicPr>
          <p:cNvPr id="36867" name="Picture 5" descr="DSC037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852738"/>
            <a:ext cx="32766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1196975"/>
            <a:ext cx="2232025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4" descr="DSC0253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125" y="1125538"/>
            <a:ext cx="21463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4" descr="DSC025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0338" y="1125538"/>
            <a:ext cx="3509962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9" descr="DSC0367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2138" y="3213100"/>
            <a:ext cx="3062287" cy="228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10" descr="IMG_109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95963" y="3452813"/>
            <a:ext cx="3138487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3" name="Picture 11" descr="IMG_865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87675" y="4797425"/>
            <a:ext cx="2889250" cy="19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Шаламов Семён</a:t>
            </a:r>
          </a:p>
        </p:txBody>
      </p:sp>
      <p:pic>
        <p:nvPicPr>
          <p:cNvPr id="37891" name="Picture 5" descr="Изображение 0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196975"/>
            <a:ext cx="2306637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 descr="DSC0253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8125" y="1916113"/>
            <a:ext cx="208756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4" descr="DSC025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2852738"/>
            <a:ext cx="3295650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8" descr="IMG_804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538" y="1196975"/>
            <a:ext cx="28162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9" descr="DSC0350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2788" y="4149725"/>
            <a:ext cx="3351212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10" descr="IMG_008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388" y="4587875"/>
            <a:ext cx="3025775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11" descr="DSC0276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59113" y="4559300"/>
            <a:ext cx="3065462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Picture 12" descr="IMG_803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24075" y="1196975"/>
            <a:ext cx="2520950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9" name="Picture 13" descr="IMG_289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92500" y="2852738"/>
            <a:ext cx="2841625" cy="192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C:\Users\hp630\Desktop\рамки для презентаций\7464757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64638" cy="6858000"/>
          </a:xfrm>
        </p:spPr>
      </p:pic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Шарапова Алёна</a:t>
            </a:r>
          </a:p>
        </p:txBody>
      </p:sp>
      <p:pic>
        <p:nvPicPr>
          <p:cNvPr id="38915" name="Picture 6" descr="Изображение 0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268413"/>
            <a:ext cx="2484438" cy="188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 descr="DSC0254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588" y="1484313"/>
            <a:ext cx="219710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8" descr="IMG_865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3068638"/>
            <a:ext cx="2889250" cy="192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9" descr="DSC0367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1196975"/>
            <a:ext cx="3422650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10" descr="DSC0315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8038" y="3789363"/>
            <a:ext cx="2919412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11" descr="DSC0343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7088" y="4581525"/>
            <a:ext cx="2847975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1" name="Picture 12" descr="DSC0343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0425" y="4365625"/>
            <a:ext cx="2955925" cy="22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Чадов Юрий</a:t>
            </a:r>
          </a:p>
        </p:txBody>
      </p:sp>
      <p:pic>
        <p:nvPicPr>
          <p:cNvPr id="39940" name="Picture 13" descr="IMG_289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1557338"/>
            <a:ext cx="2841625" cy="192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12" descr="DSC037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6100" y="3213100"/>
            <a:ext cx="3313113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7107" name="Picture 2" descr="C:\Users\hp630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843213" y="692150"/>
            <a:ext cx="3762375" cy="43926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3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163"/>
            <a:ext cx="9144000" cy="682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9155" name="Picture 2" descr="C:\Users\hp630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619250" y="981075"/>
            <a:ext cx="5716588" cy="48482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hp630\Desktop\рамки для презентаций\7464757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536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2483768" y="332656"/>
            <a:ext cx="397528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n-lt"/>
                <a:cs typeface="+mn-cs"/>
              </a:rPr>
              <a:t>НАШ КЛАСС</a:t>
            </a:r>
          </a:p>
        </p:txBody>
      </p:sp>
      <p:pic>
        <p:nvPicPr>
          <p:cNvPr id="15365" name="Picture 10" descr="IMG_289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412875"/>
            <a:ext cx="5976937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 descr="C:\Users\hp630\Desktop\рамки для презентаций\7464757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0178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2453606" y="173906"/>
            <a:ext cx="397528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n-lt"/>
                <a:cs typeface="+mn-cs"/>
              </a:rPr>
              <a:t>НАШ КЛАСС</a:t>
            </a:r>
          </a:p>
        </p:txBody>
      </p:sp>
      <p:pic>
        <p:nvPicPr>
          <p:cNvPr id="52229" name="nachalnaya_shkola_avt._e.plotnikova__minus-bek__avt.zdvk-proshkin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95288" y="4581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12" descr="DSC037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2988" y="1484313"/>
            <a:ext cx="70580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2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39" fill="hold"/>
                                        <p:tgtEl>
                                          <p:spTgt spid="522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2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22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Users\hp630\Desktop\рамки для презентаций\7464757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6386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2483768" y="332656"/>
            <a:ext cx="397528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n-lt"/>
                <a:cs typeface="+mn-cs"/>
              </a:rPr>
              <a:t>НАШ КЛАСС</a:t>
            </a:r>
          </a:p>
        </p:txBody>
      </p:sp>
      <p:pic>
        <p:nvPicPr>
          <p:cNvPr id="51205" name="Zamechatel_nyy-sosed-Minus(muzofon.com)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84213" y="4365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2" descr="DSC0343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1484313"/>
            <a:ext cx="381635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0" descr="DSC0367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2492375"/>
            <a:ext cx="3382962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249" fill="hold"/>
                                        <p:tgtEl>
                                          <p:spTgt spid="512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0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hp630\Desktop\рамки для презентаций\7464757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410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2483768" y="332656"/>
            <a:ext cx="397528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n-lt"/>
                <a:cs typeface="+mn-cs"/>
              </a:rPr>
              <a:t>НАШ КЛАСС</a:t>
            </a:r>
          </a:p>
        </p:txBody>
      </p:sp>
      <p:pic>
        <p:nvPicPr>
          <p:cNvPr id="49157" name="Раз Два Три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39750" y="4508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8" descr="DSC0367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913" y="1412875"/>
            <a:ext cx="540067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876" fill="hold"/>
                                        <p:tgtEl>
                                          <p:spTgt spid="491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5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15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hp630\Desktop\рамки для презентаций\7464757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8434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2483768" y="332656"/>
            <a:ext cx="397528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n-lt"/>
                <a:cs typeface="+mn-cs"/>
              </a:rPr>
              <a:t>НАШ КЛАСС</a:t>
            </a:r>
          </a:p>
        </p:txBody>
      </p:sp>
      <p:pic>
        <p:nvPicPr>
          <p:cNvPr id="50181" name="nasha-peremena-sl_i_muz_eleny_plotnikovoj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84213" y="4437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 descr="DSC037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8888" y="1341438"/>
            <a:ext cx="5905500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1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026" fill="hold"/>
                                        <p:tgtEl>
                                          <p:spTgt spid="50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8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18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684213" y="188913"/>
            <a:ext cx="7488237" cy="1143000"/>
          </a:xfrm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Аввакумов Михаил</a:t>
            </a:r>
          </a:p>
        </p:txBody>
      </p:sp>
      <p:pic>
        <p:nvPicPr>
          <p:cNvPr id="19459" name="Picture 5" descr="DSC0259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638014">
            <a:off x="179388" y="1700213"/>
            <a:ext cx="2884487" cy="216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DSC036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3671888"/>
            <a:ext cx="2808288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7" descr="DSC0316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550568">
            <a:off x="323850" y="4221163"/>
            <a:ext cx="2992438" cy="224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8" descr="IMG_804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923977">
            <a:off x="6156325" y="1557338"/>
            <a:ext cx="28162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4" descr="DSC025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575" y="1268413"/>
            <a:ext cx="3097213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10" descr="DSC0313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32138" y="4076700"/>
            <a:ext cx="3313112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6" descr="DSC036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3644900"/>
            <a:ext cx="2808288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900113" y="260350"/>
            <a:ext cx="6429375" cy="1143000"/>
          </a:xfrm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Аввакумова Анна</a:t>
            </a:r>
          </a:p>
        </p:txBody>
      </p:sp>
      <p:pic>
        <p:nvPicPr>
          <p:cNvPr id="20483" name="Picture 7" descr="Изображение 0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484313"/>
            <a:ext cx="29527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9" descr="IMG_109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1989138"/>
            <a:ext cx="2665413" cy="177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10" descr="IMG_807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6238" y="1844675"/>
            <a:ext cx="2984500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11" descr="IMG_804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650" y="3933825"/>
            <a:ext cx="3357563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2" descr="DSC0317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3438" y="3860800"/>
            <a:ext cx="3279775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hp630\Desktop\рамки для презентаций\74647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Аввакумова Снежанна</a:t>
            </a:r>
          </a:p>
        </p:txBody>
      </p:sp>
      <p:pic>
        <p:nvPicPr>
          <p:cNvPr id="21507" name="Picture 5" descr="Изображение 0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341438"/>
            <a:ext cx="2808288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6" descr="IMG_109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8538" y="1341438"/>
            <a:ext cx="3389312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7" descr="IMG_289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825" y="1484313"/>
            <a:ext cx="4067175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8" descr="DSC0373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4149725"/>
            <a:ext cx="3170238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9" descr="DSC0384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95738" y="3860800"/>
            <a:ext cx="3214687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59</Words>
  <Application>Microsoft Office PowerPoint</Application>
  <PresentationFormat>Экран (4:3)</PresentationFormat>
  <Paragraphs>28</Paragraphs>
  <Slides>30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Прощай, начальная школа!</vt:lpstr>
      <vt:lpstr>Слайд 2</vt:lpstr>
      <vt:lpstr>Слайд 3</vt:lpstr>
      <vt:lpstr>Слайд 4</vt:lpstr>
      <vt:lpstr>Слайд 5</vt:lpstr>
      <vt:lpstr>Слайд 6</vt:lpstr>
      <vt:lpstr>Аввакумов Михаил</vt:lpstr>
      <vt:lpstr>Аввакумова Анна</vt:lpstr>
      <vt:lpstr>Аввакумова Снежанна</vt:lpstr>
      <vt:lpstr>Астафьев Семён</vt:lpstr>
      <vt:lpstr>Афанасьев Данил</vt:lpstr>
      <vt:lpstr>Васильев Роман</vt:lpstr>
      <vt:lpstr>Голубцов Вячеслав</vt:lpstr>
      <vt:lpstr>Жижин Денис</vt:lpstr>
      <vt:lpstr>Климкова Татьяна</vt:lpstr>
      <vt:lpstr>Красиков Артём</vt:lpstr>
      <vt:lpstr>Кунщикова Кристина</vt:lpstr>
      <vt:lpstr>Поскочинов Виталий </vt:lpstr>
      <vt:lpstr>Рогожникова Злата</vt:lpstr>
      <vt:lpstr>Солодовников Ярослав</vt:lpstr>
      <vt:lpstr>Томилов Данил</vt:lpstr>
      <vt:lpstr>Чжен Виктория </vt:lpstr>
      <vt:lpstr>Чжен Кристина</vt:lpstr>
      <vt:lpstr>Чувашова Виктория</vt:lpstr>
      <vt:lpstr>Шаламов Семён</vt:lpstr>
      <vt:lpstr>Шарапова Алёна</vt:lpstr>
      <vt:lpstr>Чадов Юрий</vt:lpstr>
      <vt:lpstr>Слайд 28</vt:lpstr>
      <vt:lpstr>Слайд 29</vt:lpstr>
      <vt:lpstr>Слайд 30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Прощай, начальная школа!</dc:title>
  <dc:creator>hp630</dc:creator>
  <cp:lastModifiedBy>Учитель</cp:lastModifiedBy>
  <cp:revision>38</cp:revision>
  <dcterms:created xsi:type="dcterms:W3CDTF">2014-04-19T05:49:51Z</dcterms:created>
  <dcterms:modified xsi:type="dcterms:W3CDTF">2020-10-20T14:17:38Z</dcterms:modified>
</cp:coreProperties>
</file>