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410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11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66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0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8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76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20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5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7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5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4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5CFF4-9EE5-4F54-909B-4E1E7AADA96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25050-4D56-4FE4-8491-EE8FA5183B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6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32040" y="0"/>
            <a:ext cx="1817948" cy="311181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99785" y="3157250"/>
            <a:ext cx="47322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/>
              <a:t>ФАКУЛЬТЕТ</a:t>
            </a:r>
          </a:p>
          <a:p>
            <a:r>
              <a:rPr lang="ru-RU" sz="3000" b="1" dirty="0" smtClean="0"/>
              <a:t>ИНФОРМАТИКИ, МАТЕМАТИКИ</a:t>
            </a:r>
          </a:p>
          <a:p>
            <a:r>
              <a:rPr lang="ru-RU" sz="3000" b="1" dirty="0" smtClean="0"/>
              <a:t>И ЕСТЕСТВЕННЫХ НАУК</a:t>
            </a:r>
            <a:endParaRPr lang="ru-RU" sz="3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76256" y="3141045"/>
            <a:ext cx="193335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err="1" smtClean="0"/>
              <a:t>Слинкина</a:t>
            </a:r>
            <a:endParaRPr lang="ru-RU" sz="2600" b="1" dirty="0" smtClean="0"/>
          </a:p>
          <a:p>
            <a:r>
              <a:rPr lang="ru-RU" sz="2600" b="1" dirty="0" smtClean="0"/>
              <a:t>Ирина</a:t>
            </a:r>
          </a:p>
          <a:p>
            <a:r>
              <a:rPr lang="ru-RU" sz="2600" b="1" dirty="0" smtClean="0"/>
              <a:t>Николаевна</a:t>
            </a:r>
            <a:endParaRPr lang="ru-RU" sz="2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76256" y="4371394"/>
            <a:ext cx="2118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ДЕКАН ФАКУЛЬТЕТА</a:t>
            </a:r>
            <a:endParaRPr lang="ru-RU" dirty="0"/>
          </a:p>
        </p:txBody>
      </p:sp>
      <p:pic>
        <p:nvPicPr>
          <p:cNvPr id="1031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09" y="555526"/>
            <a:ext cx="1563810" cy="18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rina\Desktop\slinkinai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9" b="4775"/>
          <a:stretch/>
        </p:blipFill>
        <p:spPr bwMode="auto">
          <a:xfrm>
            <a:off x="6755472" y="0"/>
            <a:ext cx="2411290" cy="310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11.userapi.com/impf/c852232/v852232483/1e2482/b3wps1EmuDo.jpg?size=2560x1707&amp;quality=96&amp;proxy=1&amp;sign=1215f34f7d578381758c71d93e1cf5c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17"/>
            <a:ext cx="4923920" cy="314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img.favpng.com/11/17/22/science-and-technology-chemistry-nuvola-physics-png-favpng-aZevnHVGSnJZvmkeEv0f45R4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80" y="3204508"/>
            <a:ext cx="1938992" cy="19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8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1944216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НАПРАВЛЕНИЯ ПОДГОТОВКИ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4835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483518"/>
            <a:ext cx="673224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09.03.01. Информатика и вычислительная техника. Профиль: «Программное обеспечение средств вычислительной техники и </a:t>
            </a:r>
            <a:r>
              <a:rPr lang="ru-RU" sz="1400" dirty="0" smtClean="0"/>
              <a:t>автоматизированных </a:t>
            </a:r>
            <a:r>
              <a:rPr lang="ru-RU" sz="1400" dirty="0"/>
              <a:t>систем» </a:t>
            </a:r>
            <a:r>
              <a:rPr lang="ru-RU" sz="1200" dirty="0"/>
              <a:t>(БЮДЖЕТ 14 мест). </a:t>
            </a:r>
            <a:endParaRPr lang="ru-RU" sz="1200" dirty="0" smtClean="0"/>
          </a:p>
          <a:p>
            <a:r>
              <a:rPr lang="ru-RU" sz="1400" dirty="0" smtClean="0"/>
              <a:t>09.03.03</a:t>
            </a:r>
            <a:r>
              <a:rPr lang="ru-RU" sz="1400" dirty="0"/>
              <a:t>. Прикладная информатика. Профиль «Прикладная информатика в экономике» </a:t>
            </a:r>
            <a:r>
              <a:rPr lang="ru-RU" sz="1200" dirty="0"/>
              <a:t>(БЮДЖЕТ 18 мест).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«Математика. Информатика» </a:t>
            </a:r>
            <a:r>
              <a:rPr lang="ru-RU" sz="1200" dirty="0"/>
              <a:t>(БЮДЖЕТ 10 мест).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«Математика. Физика» </a:t>
            </a:r>
            <a:r>
              <a:rPr lang="ru-RU" sz="1200" dirty="0"/>
              <a:t>(БЮДЖЕТ 10 мест).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«Биология. Химия» </a:t>
            </a:r>
            <a:r>
              <a:rPr lang="ru-RU" sz="1200" dirty="0"/>
              <a:t>(БЮДЖЕТ 10 мест).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«Биология. География» </a:t>
            </a:r>
            <a:r>
              <a:rPr lang="ru-RU" sz="1200" dirty="0"/>
              <a:t>(БЮДЖЕТ 10 мест).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«Информатика и английский язык </a:t>
            </a:r>
            <a:r>
              <a:rPr lang="ru-RU" sz="1200" dirty="0"/>
              <a:t>(БЮДЖЕТ 10 мест).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8777" y="195486"/>
            <a:ext cx="872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ОЧНОЕ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28777" y="3579862"/>
            <a:ext cx="1855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ЗАОЧНОЕ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28777" y="3867894"/>
            <a:ext cx="67152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09.03.03 Прикладная информатика. Профиль «Прикладная информатика в экономике» </a:t>
            </a:r>
            <a:r>
              <a:rPr lang="ru-RU" sz="1200" dirty="0"/>
              <a:t>(БЮДЖЕТ 24 места).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«Математика. Информатика» </a:t>
            </a:r>
            <a:r>
              <a:rPr lang="ru-RU" sz="1200" dirty="0"/>
              <a:t>(БЮДЖЕТ 8 мест). </a:t>
            </a:r>
            <a:endParaRPr lang="ru-RU" sz="12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Профиль</a:t>
            </a:r>
            <a:r>
              <a:rPr lang="ru-RU" sz="1400" dirty="0"/>
              <a:t>: «Биология и география» </a:t>
            </a:r>
            <a:r>
              <a:rPr lang="ru-RU" sz="1200" dirty="0"/>
              <a:t>(БЮДЖЕТ 8 мест). </a:t>
            </a:r>
          </a:p>
        </p:txBody>
      </p:sp>
    </p:spTree>
    <p:extLst>
      <p:ext uri="{BB962C8B-B14F-4D97-AF65-F5344CB8AC3E}">
        <p14:creationId xmlns:p14="http://schemas.microsoft.com/office/powerpoint/2010/main" val="18321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082" y="699542"/>
            <a:ext cx="683568" cy="2067694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/>
              <a:t>ПЕРСПЕКТИВА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9936" y="3291830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Технические специальности: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Программист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Разработчик программ, веб-сайтов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Системный и сетевой администратор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Специалист по 1С</a:t>
            </a:r>
            <a:endParaRPr lang="ru-RU" dirty="0"/>
          </a:p>
        </p:txBody>
      </p:sp>
      <p:pic>
        <p:nvPicPr>
          <p:cNvPr id="1028" name="Picture 4" descr="https://thumbs.dreamstime.com/b/%D1%83%D1%87%D0%B8%D1%82%D0%B5-%D1%8C-%D1%85%D0%B8%D0%BC%D0%B8%D0%B8-%D0%BD%D0%B0-%D0%BA-%D0%B0%D1%81%D1%81%D0%B5-52688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22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9760"/>
            <a:ext cx="3240360" cy="247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6916"/>
            <a:ext cx="2672903" cy="236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06400" y="3014831"/>
            <a:ext cx="45934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Педагогические специальности: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Учитель (математика, физика. Информатика, биология, химия, география)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Педагог дополнительного образования (Точки роста, </a:t>
            </a:r>
            <a:r>
              <a:rPr lang="ru-RU" dirty="0" err="1" smtClean="0"/>
              <a:t>Кванториумы</a:t>
            </a:r>
            <a:r>
              <a:rPr lang="ru-RU" dirty="0" smtClean="0"/>
              <a:t>, центры работы с одаренными детьми)</a:t>
            </a:r>
          </a:p>
        </p:txBody>
      </p:sp>
    </p:spTree>
    <p:extLst>
      <p:ext uri="{BB962C8B-B14F-4D97-AF65-F5344CB8AC3E}">
        <p14:creationId xmlns:p14="http://schemas.microsoft.com/office/powerpoint/2010/main" val="186426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3528392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xmlns="" id="{540C639E-1C05-7E40-96B2-D52B6485A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779667" y="2643758"/>
            <a:ext cx="444172" cy="444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1275606"/>
            <a:ext cx="2916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ХАРАКТЕТИСТИКА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ОБРАЗОВАТЕЛЬНОГО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ПРОЦЕССА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sun9-36.userapi.com/impg/Qe1mtRkcpwYyGYnIVrbMsh6YBIwuA5xIcr07bg/gzObSxdT1eY.jpg?size=1200x900&amp;quality=96&amp;proxy=1&amp;sign=ef17d7b35b4e651dd73360bb08948f8a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063"/>
            <a:ext cx="2763404" cy="207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8.userapi.com/impf/c852232/v852232483/1e1d2a/4qsJx6rLcOc.jpg?size=2560x1707&amp;quality=96&amp;proxy=1&amp;sign=db7b681e09738b40e91b9f749bd05787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538" y="457764"/>
            <a:ext cx="3026666" cy="201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32.userapi.com/impg/c854020/v854020410/206500/EJ7nlmKKjMc.jpg?size=2080x1170&amp;quality=96&amp;proxy=1&amp;sign=166c24323ba142b271267157c388b0ae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320" y="2787367"/>
            <a:ext cx="4188680" cy="235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69.userapi.com/impg/FepJsanPdTTDXKFqhGPhbh2xehKdnOdPQAYoMg/YSy_9dZhYKo.jpg?size=2560x1920&amp;quality=96&amp;proxy=1&amp;sign=e5348ed023cf2ac7a4f07613d426d9ad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11710"/>
            <a:ext cx="2817577" cy="211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5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7534"/>
            <a:ext cx="9144000" cy="3795886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Телефон: </a:t>
            </a:r>
            <a:r>
              <a:rPr lang="en-US" sz="3200"/>
              <a:t>8(35253) 6-23-69</a:t>
            </a:r>
            <a:br>
              <a:rPr lang="en-US" sz="3200"/>
            </a:br>
            <a:r>
              <a:rPr lang="en-US" sz="3200"/>
              <a:t>E-mail: fimif@shgpi.edu.ru</a:t>
            </a:r>
            <a:endParaRPr lang="ru-RU" sz="3200" b="1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2966" y="987574"/>
            <a:ext cx="2538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КОНТАКТЫ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3479"/>
            <a:ext cx="84615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6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244</Words>
  <Application>Microsoft Office PowerPoint</Application>
  <PresentationFormat>Экран (16:9)</PresentationFormat>
  <Paragraphs>34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user</cp:lastModifiedBy>
  <cp:revision>15</cp:revision>
  <dcterms:created xsi:type="dcterms:W3CDTF">2020-12-10T17:39:30Z</dcterms:created>
  <dcterms:modified xsi:type="dcterms:W3CDTF">2020-12-11T05:54:16Z</dcterms:modified>
</cp:coreProperties>
</file>