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3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642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111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66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020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998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76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79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920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425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927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695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04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76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svg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tiff"/><Relationship Id="rId4" Type="http://schemas.openxmlformats.org/officeDocument/2006/relationships/image" Target="../media/image9.tiff"/><Relationship Id="rId9" Type="http://schemas.openxmlformats.org/officeDocument/2006/relationships/image" Target="../media/image1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ffk@shgpi.edu.ru" TargetMode="External"/><Relationship Id="rId2" Type="http://schemas.openxmlformats.org/officeDocument/2006/relationships/hyperlink" Target="mailto:dekanafk@yandex.r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hyperlink" Target="https://vk.com/ffk_shgp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932040" cy="311181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0"/>
            <a:ext cx="1854538" cy="3143254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99785" y="3157250"/>
            <a:ext cx="47322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/>
              <a:t>ФАКУЛЬТЕТ</a:t>
            </a:r>
          </a:p>
          <a:p>
            <a:r>
              <a:rPr lang="ru-RU" sz="3000" b="1" dirty="0" smtClean="0"/>
              <a:t>ФИЗИЧЕСКОЙ</a:t>
            </a:r>
          </a:p>
          <a:p>
            <a:r>
              <a:rPr lang="ru-RU" sz="3000" b="1" dirty="0" smtClean="0"/>
              <a:t>КУЛЬТУРЫ</a:t>
            </a:r>
            <a:endParaRPr lang="ru-RU" sz="3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76256" y="3141045"/>
            <a:ext cx="178561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Осипова</a:t>
            </a:r>
          </a:p>
          <a:p>
            <a:r>
              <a:rPr lang="ru-RU" sz="2800" b="1" dirty="0" smtClean="0"/>
              <a:t>Ирина</a:t>
            </a:r>
          </a:p>
          <a:p>
            <a:r>
              <a:rPr lang="ru-RU" sz="2800" b="1" dirty="0" smtClean="0"/>
              <a:t>Сергеевна</a:t>
            </a:r>
            <a:endParaRPr lang="ru-RU" sz="2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76256" y="4522063"/>
            <a:ext cx="201401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dirty="0" smtClean="0"/>
              <a:t>ДЕКАН ФАКУЛЬТЕТА</a:t>
            </a:r>
            <a:endParaRPr lang="ru-RU" sz="1700" dirty="0"/>
          </a:p>
        </p:txBody>
      </p:sp>
      <p:pic>
        <p:nvPicPr>
          <p:cNvPr id="1031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6" y="500048"/>
            <a:ext cx="1563810" cy="18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932040" y="3143254"/>
            <a:ext cx="1854538" cy="200024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pic>
        <p:nvPicPr>
          <p:cNvPr id="15" name="Рисунок 14" descr="41x_lrNV-Q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214692"/>
            <a:ext cx="1714512" cy="1785932"/>
          </a:xfrm>
          <a:prstGeom prst="rect">
            <a:avLst/>
          </a:prstGeom>
        </p:spPr>
      </p:pic>
      <p:pic>
        <p:nvPicPr>
          <p:cNvPr id="17" name="Рисунок 16" descr="qnUH95wVzB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4929190" cy="3143254"/>
          </a:xfrm>
          <a:prstGeom prst="rect">
            <a:avLst/>
          </a:prstGeom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0"/>
            <a:ext cx="2357422" cy="3143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358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1944216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НАПРАВЛЕНИЯ ПОДГОТОВКИ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4835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232618"/>
            <a:ext cx="6732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44.03.05. Педагогическое образование. </a:t>
            </a:r>
            <a:r>
              <a:rPr lang="ru-RU" dirty="0" smtClean="0"/>
              <a:t>Профиль</a:t>
            </a:r>
            <a:r>
              <a:rPr lang="ru-RU" dirty="0"/>
              <a:t>: «Физическая культура. Безопасность </a:t>
            </a:r>
            <a:r>
              <a:rPr lang="ru-RU" dirty="0" smtClean="0"/>
              <a:t>жизнедеятельности</a:t>
            </a:r>
            <a:r>
              <a:rPr lang="ru-RU" dirty="0"/>
              <a:t>» (БЮДЖЕТ 40 мест).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28777" y="944586"/>
            <a:ext cx="950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ОЧНОЕ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428776" y="2456754"/>
            <a:ext cx="1855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ЗАОЧНОЕ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2768610"/>
            <a:ext cx="6715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44.03.01. Педагогическое образование. </a:t>
            </a:r>
            <a:r>
              <a:rPr lang="ru-RU" dirty="0" smtClean="0"/>
              <a:t>Профиль</a:t>
            </a:r>
            <a:r>
              <a:rPr lang="ru-RU" dirty="0"/>
              <a:t>: «Физическая культура» </a:t>
            </a:r>
            <a:r>
              <a:rPr lang="ru-RU" dirty="0" smtClean="0"/>
              <a:t>(</a:t>
            </a:r>
            <a:r>
              <a:rPr lang="ru-RU" dirty="0"/>
              <a:t>БЮДЖЕТ 10 мест). </a:t>
            </a:r>
          </a:p>
        </p:txBody>
      </p:sp>
    </p:spTree>
    <p:extLst>
      <p:ext uri="{BB962C8B-B14F-4D97-AF65-F5344CB8AC3E}">
        <p14:creationId xmlns:p14="http://schemas.microsoft.com/office/powerpoint/2010/main" xmlns="" val="18321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082" y="699542"/>
            <a:ext cx="683568" cy="2067694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/>
              <a:t>ПЕРСПЕКТИВА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3000378"/>
            <a:ext cx="8715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/>
              <a:t>Выпускников с нашим дипломом ждут не только школы, но и физкультурно-оздоровительные комплексы, секции в ДЮСШ, </a:t>
            </a:r>
            <a:r>
              <a:rPr lang="ru-RU" dirty="0" err="1" smtClean="0"/>
              <a:t>фитнес-центры</a:t>
            </a:r>
            <a:r>
              <a:rPr lang="ru-RU" dirty="0" smtClean="0"/>
              <a:t> по всей стране</a:t>
            </a:r>
          </a:p>
          <a:p>
            <a:pPr indent="457200" algn="just"/>
            <a:r>
              <a:rPr lang="ru-RU" dirty="0" smtClean="0"/>
              <a:t>Выпускники смогут работать педагогами в школах, колледжах; на предприятиях и фирмах в качестве ответственных за охрану труда; в организациях и ведомствах, обеспечивающих безопасность (УВД, Управление Федеральной службы РФ по контролю за оборотом наркотиков, Управление по делам ГО и ЧС, МЧС)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699542"/>
            <a:ext cx="1872208" cy="2067694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00166" y="1142990"/>
            <a:ext cx="184731" cy="518911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008" y="571487"/>
            <a:ext cx="237236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1275281.900x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571486"/>
            <a:ext cx="3143272" cy="2286016"/>
          </a:xfrm>
          <a:prstGeom prst="rect">
            <a:avLst/>
          </a:prstGeom>
        </p:spPr>
      </p:pic>
      <p:pic>
        <p:nvPicPr>
          <p:cNvPr id="10" name="Рисунок 9" descr="run-coach-anima-1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09338" y="571486"/>
            <a:ext cx="2912827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426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3528392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/>
          </a:p>
        </p:txBody>
      </p:sp>
      <p:pic>
        <p:nvPicPr>
          <p:cNvPr id="3" name="Graphic 6">
            <a:extLst>
              <a:ext uri="{FF2B5EF4-FFF2-40B4-BE49-F238E27FC236}">
                <a16:creationId xmlns="" xmlns:a16="http://schemas.microsoft.com/office/drawing/2014/main" id="{540C639E-1C05-7E40-96B2-D52B6485A3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57224" y="1785932"/>
            <a:ext cx="444172" cy="444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428610"/>
            <a:ext cx="2916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ХАРАКТЕРИСТИКА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ОБРАЗОВАТЕЛЬНОГО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ПРОЦЕССА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9058" y="142858"/>
            <a:ext cx="5004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/>
              <a:t>Образовательный процесс проходит не только в лекционных аудиториях, кабинетах безопасности жизнедеятельности, лечебной физической культуры и функциональной диагностики, но и спортивных залах гимнастики, спортивных игр, единоборств, атлетической гимнастики, манеже, лыжной базе, бассейне</a:t>
            </a:r>
            <a:endParaRPr lang="ru-RU" dirty="0"/>
          </a:p>
        </p:txBody>
      </p:sp>
      <p:pic>
        <p:nvPicPr>
          <p:cNvPr id="9" name="Рисунок 8" descr="28  (2)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3214692"/>
            <a:ext cx="2878531" cy="1714494"/>
          </a:xfrm>
          <a:prstGeom prst="rect">
            <a:avLst/>
          </a:prstGeom>
        </p:spPr>
      </p:pic>
      <p:pic>
        <p:nvPicPr>
          <p:cNvPr id="3074" name="Picture 2" descr="E:\День открытых дверей декабрь 2020\3 (5) - копия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2143122"/>
            <a:ext cx="2643206" cy="2071684"/>
          </a:xfrm>
          <a:prstGeom prst="rect">
            <a:avLst/>
          </a:prstGeom>
          <a:noFill/>
        </p:spPr>
      </p:pic>
      <p:pic>
        <p:nvPicPr>
          <p:cNvPr id="12" name="Рисунок 11" descr="OH7VSGYYps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7620" y="4214824"/>
            <a:ext cx="2928958" cy="928676"/>
          </a:xfrm>
          <a:prstGeom prst="rect">
            <a:avLst/>
          </a:prstGeom>
        </p:spPr>
      </p:pic>
      <p:pic>
        <p:nvPicPr>
          <p:cNvPr id="13" name="Рисунок 12" descr="NUfLfNj2rg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72396" y="2143122"/>
            <a:ext cx="1571604" cy="1047327"/>
          </a:xfrm>
          <a:prstGeom prst="rect">
            <a:avLst/>
          </a:prstGeom>
        </p:spPr>
      </p:pic>
      <p:pic>
        <p:nvPicPr>
          <p:cNvPr id="11" name="Рисунок 10" descr="xv_OEBzVeT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00826" y="3143254"/>
            <a:ext cx="2643174" cy="2000246"/>
          </a:xfrm>
          <a:prstGeom prst="rect">
            <a:avLst/>
          </a:prstGeom>
        </p:spPr>
      </p:pic>
      <p:pic>
        <p:nvPicPr>
          <p:cNvPr id="10" name="Рисунок 9" descr="18 .t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0826" y="2143122"/>
            <a:ext cx="1071569" cy="114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852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7534"/>
            <a:ext cx="9144000" cy="3795886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/>
              <a:t> </a:t>
            </a:r>
            <a:r>
              <a:rPr lang="ru-RU" sz="2400" dirty="0" smtClean="0"/>
              <a:t>Адрес: г. Шадринск, ул. Карла Либкнехта, д.3, 103 ауд. (сектор Б)</a:t>
            </a:r>
          </a:p>
          <a:p>
            <a:r>
              <a:rPr lang="ru-RU" sz="2400" dirty="0" smtClean="0"/>
              <a:t>Телефон: 8(35253) 6-24-66</a:t>
            </a:r>
          </a:p>
          <a:p>
            <a:r>
              <a:rPr lang="en-US" sz="2400" dirty="0" smtClean="0"/>
              <a:t>E-mail: </a:t>
            </a:r>
            <a:r>
              <a:rPr lang="en-US" sz="2400" u="sng" dirty="0" smtClean="0">
                <a:hlinkClick r:id="rId2"/>
              </a:rPr>
              <a:t>dekanafk@yandex.ru</a:t>
            </a:r>
            <a:r>
              <a:rPr lang="en-US" sz="2400" dirty="0" smtClean="0"/>
              <a:t>		</a:t>
            </a:r>
            <a:r>
              <a:rPr lang="en-US" sz="2400" u="sng" dirty="0" smtClean="0">
                <a:hlinkClick r:id="rId3"/>
              </a:rPr>
              <a:t>ffk@shgpi.edu.ru</a:t>
            </a:r>
            <a:endParaRPr lang="ru-RU" sz="2400" dirty="0" smtClean="0"/>
          </a:p>
          <a:p>
            <a:r>
              <a:rPr lang="ru-RU" sz="2400" dirty="0" smtClean="0"/>
              <a:t>ВК: ШГПУ Физическая культура </a:t>
            </a:r>
            <a:r>
              <a:rPr lang="ru-RU" sz="2400" u="sng" dirty="0" smtClean="0">
                <a:hlinkClick r:id="rId4"/>
              </a:rPr>
              <a:t>https://vk.com/ffk_shgpu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302966" y="987574"/>
            <a:ext cx="25380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КОНТАКТЫ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3479"/>
            <a:ext cx="84615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36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165</Words>
  <Application>Microsoft Office PowerPoint</Application>
  <PresentationFormat>Экран (16:9)</PresentationFormat>
  <Paragraphs>211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User</cp:lastModifiedBy>
  <cp:revision>23</cp:revision>
  <dcterms:created xsi:type="dcterms:W3CDTF">2020-12-10T17:39:30Z</dcterms:created>
  <dcterms:modified xsi:type="dcterms:W3CDTF">2020-12-11T10:23:10Z</dcterms:modified>
</cp:coreProperties>
</file>