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19958"/>
            <a:ext cx="9144000" cy="5061181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550" indent="0" algn="ctr">
              <a:buNone/>
              <a:defRPr/>
            </a:pP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сайт </a:t>
            </a:r>
            <a:r>
              <a:rPr lang="en-US" sz="4800" b="1" dirty="0" smtClean="0">
                <a:solidFill>
                  <a:schemeClr val="tx1"/>
                </a:solidFill>
              </a:rPr>
              <a:t>www.shgpi.edu.ru</a:t>
            </a:r>
            <a:endParaRPr lang="ru-RU" sz="4800" b="1" dirty="0" smtClean="0">
              <a:solidFill>
                <a:schemeClr val="tx1"/>
              </a:solidFill>
            </a:endParaRPr>
          </a:p>
          <a:p>
            <a:pPr marL="82550" indent="0" algn="ctr">
              <a:buNone/>
              <a:defRPr/>
            </a:pPr>
            <a:r>
              <a:rPr lang="en-US" b="1" dirty="0" err="1" smtClean="0">
                <a:solidFill>
                  <a:schemeClr val="bg1"/>
                </a:solidFill>
              </a:rPr>
              <a:t>VKontakte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tx1"/>
                </a:solidFill>
              </a:rPr>
              <a:t>https://vk.com/shgpu_edu</a:t>
            </a:r>
            <a:endParaRPr lang="ru-RU" sz="3200" b="1" dirty="0" smtClean="0">
              <a:solidFill>
                <a:schemeClr val="tx1"/>
              </a:solidFill>
            </a:endParaRPr>
          </a:p>
          <a:p>
            <a:pPr marL="82550" algn="ctr">
              <a:buClr>
                <a:srgbClr val="3891A7"/>
              </a:buClr>
              <a:defRPr/>
            </a:pPr>
            <a:r>
              <a:rPr lang="ru-RU" b="1" dirty="0">
                <a:solidFill>
                  <a:schemeClr val="bg1"/>
                </a:solidFill>
              </a:rPr>
              <a:t>э</a:t>
            </a:r>
            <a:r>
              <a:rPr lang="ru-RU" b="1" dirty="0" smtClean="0">
                <a:solidFill>
                  <a:schemeClr val="bg1"/>
                </a:solidFill>
              </a:rPr>
              <a:t>лектронная </a:t>
            </a:r>
            <a:r>
              <a:rPr lang="ru-RU" b="1" dirty="0">
                <a:solidFill>
                  <a:schemeClr val="bg1"/>
                </a:solidFill>
              </a:rPr>
              <a:t>почта приемной комиссии </a:t>
            </a:r>
            <a:r>
              <a:rPr lang="ru-RU" b="1" dirty="0" smtClean="0">
                <a:solidFill>
                  <a:schemeClr val="bg1"/>
                </a:solidFill>
              </a:rPr>
              <a:t>ШГПУ:</a:t>
            </a:r>
            <a:r>
              <a:rPr lang="ru-RU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chemeClr val="tx1"/>
                </a:solidFill>
              </a:rPr>
              <a:t>pk@shgpi.edu.ru</a:t>
            </a:r>
            <a:endParaRPr lang="ru-RU" sz="3200" b="1" dirty="0">
              <a:solidFill>
                <a:schemeClr val="tx1"/>
              </a:solidFill>
            </a:endParaRPr>
          </a:p>
          <a:p>
            <a:pPr marL="82550" algn="ctr">
              <a:buClr>
                <a:srgbClr val="3891A7"/>
              </a:buClr>
              <a:defRPr/>
            </a:pPr>
            <a:r>
              <a:rPr lang="ru-RU" dirty="0" smtClean="0"/>
              <a:t>телефон</a:t>
            </a:r>
            <a:r>
              <a:rPr lang="ru-RU" dirty="0"/>
              <a:t>: </a:t>
            </a:r>
            <a:r>
              <a:rPr lang="en-US" sz="3200" b="1" dirty="0" smtClean="0">
                <a:solidFill>
                  <a:schemeClr val="tx1"/>
                </a:solidFill>
              </a:rPr>
              <a:t>8</a:t>
            </a:r>
            <a:r>
              <a:rPr lang="ru-RU" sz="3200" b="1" dirty="0" smtClean="0">
                <a:solidFill>
                  <a:schemeClr val="tx1"/>
                </a:solidFill>
              </a:rPr>
              <a:t>(35253</a:t>
            </a:r>
            <a:r>
              <a:rPr lang="ru-RU" sz="3200" b="1" dirty="0">
                <a:solidFill>
                  <a:schemeClr val="tx1"/>
                </a:solidFill>
              </a:rPr>
              <a:t>) 6-45-19</a:t>
            </a:r>
          </a:p>
          <a:p>
            <a:pPr marL="82550" algn="ctr">
              <a:buClr>
                <a:srgbClr val="3891A7"/>
              </a:buClr>
              <a:defRPr/>
            </a:pPr>
            <a:r>
              <a:rPr lang="ru-RU" b="1" dirty="0" smtClean="0"/>
              <a:t>адрес</a:t>
            </a:r>
            <a:r>
              <a:rPr lang="ru-RU" b="1" dirty="0"/>
              <a:t>:</a:t>
            </a:r>
            <a:r>
              <a:rPr lang="ru-RU" sz="3200" b="1" dirty="0"/>
              <a:t> </a:t>
            </a:r>
            <a:r>
              <a:rPr lang="ru-RU" sz="3200" b="1" dirty="0">
                <a:solidFill>
                  <a:schemeClr val="tx1"/>
                </a:solidFill>
              </a:rPr>
              <a:t>г.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Шадринск, ул. К.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Либкнехта 3, ауд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2967" y="856563"/>
            <a:ext cx="2538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КОНТАКТЫ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4639"/>
            <a:ext cx="1134182" cy="134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64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Колмогорова</dc:creator>
  <cp:lastModifiedBy>Профком</cp:lastModifiedBy>
  <cp:revision>1</cp:revision>
  <dcterms:created xsi:type="dcterms:W3CDTF">2020-12-11T11:15:19Z</dcterms:created>
  <dcterms:modified xsi:type="dcterms:W3CDTF">2020-12-11T11:15:41Z</dcterms:modified>
</cp:coreProperties>
</file>