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7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384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11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66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20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98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76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9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202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52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7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5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04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5CFF4-9EE5-4F54-909B-4E1E7AADA96E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64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8.sv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932040" cy="311181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0"/>
            <a:ext cx="1817948" cy="311181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3398678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/>
              <a:t>ФАКУЛЬТЕТ</a:t>
            </a:r>
          </a:p>
          <a:p>
            <a:r>
              <a:rPr lang="ru-RU" sz="3000" b="1" dirty="0" smtClean="0"/>
              <a:t>ТЕХНОЛОГИИ </a:t>
            </a:r>
          </a:p>
          <a:p>
            <a:r>
              <a:rPr lang="ru-RU" sz="3000" b="1" dirty="0" smtClean="0"/>
              <a:t>И ПРЕДПРИНИМАТЕЛЬСТВА</a:t>
            </a:r>
            <a:endParaRPr lang="ru-RU" sz="3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76256" y="3141045"/>
            <a:ext cx="207999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err="1" smtClean="0"/>
              <a:t>Папировская</a:t>
            </a:r>
            <a:endParaRPr lang="ru-RU" sz="2600" b="1" dirty="0" smtClean="0"/>
          </a:p>
          <a:p>
            <a:r>
              <a:rPr lang="ru-RU" sz="2600" b="1" dirty="0" smtClean="0"/>
              <a:t>Светлана</a:t>
            </a:r>
          </a:p>
          <a:p>
            <a:r>
              <a:rPr lang="ru-RU" sz="2600" b="1" dirty="0" smtClean="0"/>
              <a:t>Юрьевна</a:t>
            </a:r>
            <a:endParaRPr lang="ru-RU" sz="2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76256" y="4371394"/>
            <a:ext cx="2118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ДЕКАН ФАКУЛЬТЕТА</a:t>
            </a:r>
            <a:endParaRPr lang="ru-RU" dirty="0"/>
          </a:p>
        </p:txBody>
      </p:sp>
      <p:pic>
        <p:nvPicPr>
          <p:cNvPr id="1030" name="Picture 6" descr="C:\Users\marina\Desktop\papirovskaya_s.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989" y="-326435"/>
            <a:ext cx="2394012" cy="343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109" y="555526"/>
            <a:ext cx="1563810" cy="18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rina\Desktop\IMG_0048.jf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3" t="485" r="17324" b="1941"/>
          <a:stretch/>
        </p:blipFill>
        <p:spPr bwMode="auto">
          <a:xfrm>
            <a:off x="4925351" y="3123931"/>
            <a:ext cx="1824637" cy="201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rina\Desktop\g8lwtZlyW-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11810"/>
            <a:ext cx="1817949" cy="203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un9-14.userapi.com/impg/uv4jEQQ1UPnLi32tnbOs3-6uPFAQxDo41vnIjA/pr2-im8Y-ss.jpg?size=2560x1702&amp;quality=96&amp;proxy=1&amp;sign=1773641551f74f2af3ca307d0968837d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6"/>
          <a:stretch/>
        </p:blipFill>
        <p:spPr bwMode="auto">
          <a:xfrm>
            <a:off x="0" y="0"/>
            <a:ext cx="4932040" cy="314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8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1944216" cy="514350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НАПРАВЛЕНИЯ ПОДГОТОВКИ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4835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668184"/>
            <a:ext cx="6534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44.03.04. Профессиональное обучение. </a:t>
            </a:r>
            <a:r>
              <a:rPr lang="ru-RU" sz="1400" dirty="0" smtClean="0"/>
              <a:t>Профиль</a:t>
            </a:r>
            <a:r>
              <a:rPr lang="ru-RU" sz="1400" dirty="0"/>
              <a:t>: «Экономика и управление» (БЮДЖЕТ 20 мест.) </a:t>
            </a:r>
            <a:endParaRPr lang="ru-RU" sz="1400" dirty="0" smtClean="0"/>
          </a:p>
          <a:p>
            <a:r>
              <a:rPr lang="ru-RU" sz="1400" dirty="0" smtClean="0"/>
              <a:t>44.03.04</a:t>
            </a:r>
            <a:r>
              <a:rPr lang="ru-RU" sz="1400" dirty="0"/>
              <a:t>. Профессиональное обучение. </a:t>
            </a:r>
            <a:r>
              <a:rPr lang="ru-RU" sz="1400" dirty="0" smtClean="0"/>
              <a:t>Профиль</a:t>
            </a:r>
            <a:r>
              <a:rPr lang="ru-RU" sz="1400" dirty="0"/>
              <a:t>: «Транспорт» (БЮДЖЕТ 10 мест.) </a:t>
            </a:r>
            <a:r>
              <a:rPr lang="ru-RU" sz="1400" dirty="0" smtClean="0"/>
              <a:t>44.03.04</a:t>
            </a:r>
            <a:r>
              <a:rPr lang="ru-RU" sz="1400" dirty="0"/>
              <a:t>. Профессиональное обучение. </a:t>
            </a:r>
            <a:r>
              <a:rPr lang="ru-RU" sz="1400" dirty="0" smtClean="0"/>
              <a:t>Профиль</a:t>
            </a:r>
            <a:r>
              <a:rPr lang="ru-RU" sz="1400" dirty="0"/>
              <a:t>: «Технология продукции и организация </a:t>
            </a:r>
            <a:r>
              <a:rPr lang="ru-RU" sz="1400" dirty="0" smtClean="0"/>
              <a:t>общественного </a:t>
            </a:r>
            <a:r>
              <a:rPr lang="ru-RU" sz="1400" dirty="0"/>
              <a:t>питания» (БЮДЖЕТ 10 мест.) </a:t>
            </a:r>
            <a:endParaRPr lang="ru-RU" sz="1400" dirty="0" smtClean="0"/>
          </a:p>
          <a:p>
            <a:r>
              <a:rPr lang="ru-RU" sz="1400" dirty="0" smtClean="0"/>
              <a:t>54.03.01</a:t>
            </a:r>
            <a:r>
              <a:rPr lang="ru-RU" sz="1400" dirty="0"/>
              <a:t>. Дизайн. Профиль: «Графический </a:t>
            </a:r>
            <a:r>
              <a:rPr lang="ru-RU" sz="1400" dirty="0" smtClean="0"/>
              <a:t>дизайн</a:t>
            </a:r>
            <a:r>
              <a:rPr lang="ru-RU" sz="1400" dirty="0"/>
              <a:t>» (КОММЕРЧ. 10 мест). </a:t>
            </a:r>
            <a:endParaRPr lang="ru-RU" sz="1400" dirty="0" smtClean="0"/>
          </a:p>
          <a:p>
            <a:r>
              <a:rPr lang="ru-RU" sz="1400" dirty="0"/>
              <a:t>44.03.05. Педагогическое образование. </a:t>
            </a:r>
            <a:r>
              <a:rPr lang="ru-RU" sz="1400" dirty="0" smtClean="0"/>
              <a:t>Профиль</a:t>
            </a:r>
            <a:r>
              <a:rPr lang="ru-RU" sz="1400" dirty="0"/>
              <a:t>: «Технология. Изобразительное искусство)» (БЮДЖЕТ 11 мест). </a:t>
            </a:r>
            <a:endParaRPr lang="ru-RU" sz="14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Профиль</a:t>
            </a:r>
            <a:r>
              <a:rPr lang="ru-RU" sz="1400" dirty="0"/>
              <a:t>: «Технология. Дизайн» (БЮДЖЕТ 11 мест).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28777" y="195486"/>
            <a:ext cx="872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ОЧНОЕ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28777" y="3075806"/>
            <a:ext cx="110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ЗАОЧНОЕ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28777" y="3445807"/>
            <a:ext cx="671522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44.03.04. Профессиональное обучение. Профили: «Машиностроение и </a:t>
            </a:r>
            <a:r>
              <a:rPr lang="ru-RU" sz="1400" dirty="0" err="1" smtClean="0"/>
              <a:t>материалообработка</a:t>
            </a:r>
            <a:r>
              <a:rPr lang="ru-RU" sz="1400" dirty="0"/>
              <a:t>» (КОММЕРЧ.), «Транспорт» (БЮДЖЕТ 6 мест). </a:t>
            </a:r>
            <a:endParaRPr lang="ru-RU" sz="1400" dirty="0" smtClean="0"/>
          </a:p>
          <a:p>
            <a:r>
              <a:rPr lang="ru-RU" sz="1400" dirty="0" smtClean="0"/>
              <a:t>44.03.04</a:t>
            </a:r>
            <a:r>
              <a:rPr lang="ru-RU" sz="1400" dirty="0"/>
              <a:t>. Профессиональное обучение. Профиль: «Экономика и управление» (БЮДЖЕТ 7 мест) </a:t>
            </a:r>
            <a:endParaRPr lang="ru-RU" sz="14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Профили «Технология. Дизайн» (БЮДЖЕТ 6 мест). </a:t>
            </a:r>
            <a:endParaRPr lang="ru-RU" sz="1400" dirty="0" smtClean="0"/>
          </a:p>
          <a:p>
            <a:r>
              <a:rPr lang="ru-RU" sz="1400" dirty="0" smtClean="0"/>
              <a:t>54.03.01</a:t>
            </a:r>
            <a:r>
              <a:rPr lang="ru-RU" sz="1400" dirty="0"/>
              <a:t>. Дизайн. Профиль: «Графический дизайн» (КОММЕРЧ</a:t>
            </a:r>
            <a:r>
              <a:rPr lang="ru-RU" sz="1400" dirty="0" smtClean="0"/>
              <a:t>.)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321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082" y="699542"/>
            <a:ext cx="683568" cy="2067694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/>
              <a:t>ПЕРСПЕКТИВА</a:t>
            </a:r>
          </a:p>
        </p:txBody>
      </p:sp>
      <p:pic>
        <p:nvPicPr>
          <p:cNvPr id="4098" name="Picture 2" descr="http://shgpi.edu.ru/files/news/2020/02/20-02-17_dekada_nauki/risunok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18434"/>
            <a:ext cx="1563970" cy="207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hgpi.edu.ru/files/news/2020/02/20-02-17_dekada_nauki/risunok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99542"/>
            <a:ext cx="2755488" cy="206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shgpi.edu.ru/files/news/2020/02/20-02-17_dekada_nauki/risunok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8"/>
          <a:stretch/>
        </p:blipFill>
        <p:spPr bwMode="auto">
          <a:xfrm>
            <a:off x="5868144" y="718434"/>
            <a:ext cx="2766946" cy="204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91422"/>
              </p:ext>
            </p:extLst>
          </p:nvPr>
        </p:nvGraphicFramePr>
        <p:xfrm>
          <a:off x="179512" y="2859782"/>
          <a:ext cx="8489384" cy="2101622"/>
        </p:xfrm>
        <a:graphic>
          <a:graphicData uri="http://schemas.openxmlformats.org/drawingml/2006/table">
            <a:tbl>
              <a:tblPr firstRow="1" firstCol="1" bandRow="1"/>
              <a:tblGrid>
                <a:gridCol w="4074814"/>
                <a:gridCol w="4414570"/>
              </a:tblGrid>
              <a:tr h="13492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Педагогическое образование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(с двумя профилями 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подготовки)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- Учитель  технологии, учитель изобразительного искусства,  преподаватель  дизайна, дизайнер жилых и офисных интерьеров, специалист по графическому дизайну, художник-оформитель в школе и на предприятиях;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педагог дополнительного образования (Точки роста, </a:t>
                      </a:r>
                      <a:r>
                        <a:rPr lang="ru-RU" sz="1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Кванториумы</a:t>
                      </a: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, центры работы с одаренными детьми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, детские </a:t>
                      </a: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дома творчества).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85" marR="59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(по отраслям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Преподаватель устройства автомобилей, тех. обслуживания и ремонта автомобилей, педагог автошколы, специалист по обучению персонала станций тех. обслуживания автомобилей;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преподаватель 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колледжей экономических и управленческих дисциплин,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дополнительного профессионального образования и учебных центров предприятий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85" marR="59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54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(Магистратура):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специалист в сфере государственного и муниципального управления;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в сфере образования: руководящие должности в колледжах и учебных центрах,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преподаватель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техникумов и колледжей,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руководитель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 сфере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дополнительного профессионального образования и учебных центров предприятий.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85" marR="59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57200" y="1624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6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3528392" cy="514350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/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xmlns="" id="{540C639E-1C05-7E40-96B2-D52B6485A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779667" y="2643758"/>
            <a:ext cx="444172" cy="444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1275606"/>
            <a:ext cx="2916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ХАРАКТЕТИСТИКА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ОБРАЗОВАТЕЛЬНОГО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ПРОЦЕССА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944" y="627534"/>
            <a:ext cx="5076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для этого блока</a:t>
            </a:r>
            <a:endParaRPr lang="ru-RU" dirty="0"/>
          </a:p>
        </p:txBody>
      </p:sp>
      <p:pic>
        <p:nvPicPr>
          <p:cNvPr id="1026" name="Picture 2" descr="C:\Users\Admin\Desktop\ДЕКАНАТ\фото о факультете\CIMG45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612" y="58315"/>
            <a:ext cx="2611922" cy="18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ДЕКАНАТ\фото о факультете\на баннер по факультету\Vmwx-kfPsn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533" y="72507"/>
            <a:ext cx="2555041" cy="185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ДЕКАНАТ\фото о факультете\DSC007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836" y="3190174"/>
            <a:ext cx="2580698" cy="193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534" y="3187589"/>
            <a:ext cx="2555041" cy="1938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C:\Users\Admin\Desktop\ДЕКАНАТ\фото о факультете\DSC_018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6"/>
          <a:stretch/>
        </p:blipFill>
        <p:spPr bwMode="auto">
          <a:xfrm>
            <a:off x="5104873" y="1589140"/>
            <a:ext cx="2850280" cy="170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1632" y="13085284"/>
            <a:ext cx="1398271" cy="932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3400" y="10780662"/>
            <a:ext cx="1398271" cy="932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52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7534"/>
            <a:ext cx="9144000" cy="3795886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Телефон: 8(35253) 6-23-81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E-</a:t>
            </a:r>
            <a:r>
              <a:rPr lang="ru-RU" sz="3200" dirty="0" err="1">
                <a:solidFill>
                  <a:schemeClr val="bg1"/>
                </a:solidFill>
              </a:rPr>
              <a:t>mail</a:t>
            </a:r>
            <a:r>
              <a:rPr lang="ru-RU" sz="3200" dirty="0">
                <a:solidFill>
                  <a:schemeClr val="bg1"/>
                </a:solidFill>
              </a:rPr>
              <a:t>: ftip@shgpi.edu.ru</a:t>
            </a:r>
            <a:endParaRPr lang="ru-RU" sz="3200" b="1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2966" y="987574"/>
            <a:ext cx="25380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КОНТАКТЫ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23479"/>
            <a:ext cx="84615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6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345</Words>
  <Application>Microsoft Office PowerPoint</Application>
  <PresentationFormat>Экран (16:9)</PresentationFormat>
  <Paragraphs>38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Admin</cp:lastModifiedBy>
  <cp:revision>12</cp:revision>
  <dcterms:created xsi:type="dcterms:W3CDTF">2020-12-10T17:39:30Z</dcterms:created>
  <dcterms:modified xsi:type="dcterms:W3CDTF">2020-12-12T04:13:39Z</dcterms:modified>
</cp:coreProperties>
</file>