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733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678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1112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0669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020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998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576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794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9202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4252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9274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695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5040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5CFF4-9EE5-4F54-909B-4E1E7AADA96E}" type="datetimeFigureOut">
              <a:rPr lang="ru-RU" smtClean="0"/>
              <a:pPr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25050-4D56-4FE4-8491-EE8FA5183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764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4932040" cy="311181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+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0"/>
            <a:ext cx="1817948" cy="3111810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99785" y="3157250"/>
            <a:ext cx="4732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/>
              <a:t>ГУМАНИТАРНЫЙ</a:t>
            </a:r>
          </a:p>
          <a:p>
            <a:r>
              <a:rPr lang="ru-RU" sz="3000" b="1" dirty="0" smtClean="0"/>
              <a:t>ИНСТИТУТ</a:t>
            </a:r>
            <a:endParaRPr lang="ru-RU" sz="3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876256" y="3141045"/>
            <a:ext cx="203773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Солонина </a:t>
            </a:r>
            <a:endParaRPr lang="ru-RU" sz="2800" b="1" dirty="0" smtClean="0"/>
          </a:p>
          <a:p>
            <a:r>
              <a:rPr lang="ru-RU" sz="2800" b="1" dirty="0" smtClean="0"/>
              <a:t>Лариса </a:t>
            </a:r>
          </a:p>
          <a:p>
            <a:r>
              <a:rPr lang="ru-RU" sz="2800" b="1" dirty="0" smtClean="0"/>
              <a:t>Валерьевна</a:t>
            </a:r>
            <a:endParaRPr lang="ru-RU" sz="2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76256" y="4443958"/>
            <a:ext cx="228639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00" dirty="0" smtClean="0"/>
              <a:t>ДИРЕКТОР ИНСТИТУТА</a:t>
            </a:r>
            <a:endParaRPr lang="ru-RU" sz="1700" dirty="0"/>
          </a:p>
        </p:txBody>
      </p:sp>
      <p:pic>
        <p:nvPicPr>
          <p:cNvPr id="1031" name="Picture 7" descr="D:\OneDrive\ДЛЯ ПЕДА\логотипы\логотип ШГПУ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9109" y="555526"/>
            <a:ext cx="1563810" cy="1863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932040" y="3109992"/>
            <a:ext cx="1783100" cy="203350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+</a:t>
            </a:r>
            <a:endParaRPr lang="ru-RU" dirty="0"/>
          </a:p>
        </p:txBody>
      </p:sp>
      <p:pic>
        <p:nvPicPr>
          <p:cNvPr id="1027" name="Picture 3" descr="C:\Users\marina\Desktop\solonin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80" r="6208"/>
          <a:stretch/>
        </p:blipFill>
        <p:spPr bwMode="auto">
          <a:xfrm>
            <a:off x="6732240" y="0"/>
            <a:ext cx="2411760" cy="3104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t="6505" b="6505"/>
          <a:stretch>
            <a:fillRect/>
          </a:stretch>
        </p:blipFill>
        <p:spPr bwMode="auto">
          <a:xfrm>
            <a:off x="0" y="0"/>
            <a:ext cx="4926611" cy="3107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 descr="C:\Users\user\Desktop\Герб Г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9" y="3143255"/>
            <a:ext cx="1714512" cy="20002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358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1944216" cy="5143500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НАПРАВЛЕНИЯ ПОДГОТОВКИ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43808" y="4835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483518"/>
            <a:ext cx="67322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44.03.05. Педагогическое образование. </a:t>
            </a:r>
            <a:r>
              <a:rPr lang="ru-RU" sz="1400" dirty="0" smtClean="0"/>
              <a:t>Профиль</a:t>
            </a:r>
            <a:r>
              <a:rPr lang="ru-RU" sz="1400" dirty="0"/>
              <a:t>: «Русский язык. Литература» (БЮДЖЕТ 20 мест). </a:t>
            </a:r>
            <a:endParaRPr lang="ru-RU" sz="14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</a:t>
            </a:r>
            <a:r>
              <a:rPr lang="ru-RU" sz="1400" dirty="0" smtClean="0"/>
              <a:t>Профили</a:t>
            </a:r>
            <a:r>
              <a:rPr lang="ru-RU" sz="1400" dirty="0"/>
              <a:t>: «Иностранный язык. Иностранный язык» (БЮДЖЕТ 30 мест). </a:t>
            </a:r>
            <a:endParaRPr lang="ru-RU" sz="14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</a:t>
            </a:r>
            <a:r>
              <a:rPr lang="ru-RU" sz="1400" dirty="0" smtClean="0"/>
              <a:t>Профили</a:t>
            </a:r>
            <a:r>
              <a:rPr lang="ru-RU" sz="1400" dirty="0"/>
              <a:t>: «История. Обществознание (право)» (БЮДЖЕТ 20 мест). </a:t>
            </a:r>
            <a:endParaRPr lang="ru-RU" sz="1400" dirty="0" smtClean="0"/>
          </a:p>
          <a:p>
            <a:r>
              <a:rPr lang="ru-RU" sz="1400" dirty="0" smtClean="0"/>
              <a:t>44.03.04 </a:t>
            </a:r>
            <a:r>
              <a:rPr lang="ru-RU" sz="1400" dirty="0"/>
              <a:t>Профессиональное обучение (по </a:t>
            </a:r>
            <a:r>
              <a:rPr lang="ru-RU" sz="1400" dirty="0" smtClean="0"/>
              <a:t>отраслям</a:t>
            </a:r>
            <a:r>
              <a:rPr lang="ru-RU" sz="1400" dirty="0"/>
              <a:t>). Профиль: «Правоведение и </a:t>
            </a:r>
            <a:r>
              <a:rPr lang="ru-RU" sz="1400" dirty="0" smtClean="0"/>
              <a:t>правоохранительная </a:t>
            </a:r>
            <a:r>
              <a:rPr lang="ru-RU" sz="1400" dirty="0"/>
              <a:t>деятельность» (БЮДЖЕТ 20 мест). </a:t>
            </a: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2428777" y="195486"/>
            <a:ext cx="872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ОЧНОЕ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428776" y="2684408"/>
            <a:ext cx="1855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ЗАОЧНОЕ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411760" y="2996264"/>
            <a:ext cx="671522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44.03.05. Педагогическое образование. Профиль: «Русский язык. Литература» (БЮДЖЕТ 8 мест). </a:t>
            </a:r>
            <a:endParaRPr lang="ru-RU" sz="1400" dirty="0" smtClean="0"/>
          </a:p>
          <a:p>
            <a:r>
              <a:rPr lang="ru-RU" sz="1400" dirty="0" smtClean="0"/>
              <a:t>44.03.05</a:t>
            </a:r>
            <a:r>
              <a:rPr lang="ru-RU" sz="1400" dirty="0"/>
              <a:t>. Педагогическое образование. Профиль: «История. Обществознание (право)» (БЮДЖЕТ 8 мест). </a:t>
            </a:r>
            <a:endParaRPr lang="ru-RU" sz="1400" dirty="0" smtClean="0"/>
          </a:p>
          <a:p>
            <a:r>
              <a:rPr lang="ru-RU" sz="1400" dirty="0" smtClean="0"/>
              <a:t>44.03.04</a:t>
            </a:r>
            <a:r>
              <a:rPr lang="ru-RU" sz="1400" dirty="0"/>
              <a:t>. Профессиональное обучение. Профиль: «Правоведение и правоохранительная деятельность» (БЮДЖЕТ 7 мест).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183210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082" y="699542"/>
            <a:ext cx="683568" cy="2067694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b="1" dirty="0" smtClean="0"/>
              <a:t>ПЕРСПЕКТИВА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24" y="3000378"/>
            <a:ext cx="267284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Учитель</a:t>
            </a:r>
            <a:endParaRPr lang="ru-RU" sz="2400" b="1" dirty="0" smtClean="0"/>
          </a:p>
          <a:p>
            <a:r>
              <a:rPr lang="ru-RU" dirty="0" smtClean="0"/>
              <a:t>Переводчик</a:t>
            </a:r>
          </a:p>
          <a:p>
            <a:r>
              <a:rPr lang="ru-RU" dirty="0" smtClean="0"/>
              <a:t>Экскурсовод</a:t>
            </a:r>
          </a:p>
          <a:p>
            <a:r>
              <a:rPr lang="ru-RU" sz="1600" dirty="0" smtClean="0"/>
              <a:t>Юридический консультант</a:t>
            </a:r>
          </a:p>
          <a:p>
            <a:r>
              <a:rPr lang="ru-RU" dirty="0" smtClean="0"/>
              <a:t>Археолог/Архивист</a:t>
            </a:r>
            <a:endParaRPr lang="ru-RU" dirty="0" smtClean="0"/>
          </a:p>
          <a:p>
            <a:r>
              <a:rPr lang="ru-RU" dirty="0" smtClean="0"/>
              <a:t>Редактор/Корректор</a:t>
            </a:r>
            <a:endParaRPr lang="ru-RU" dirty="0" smtClean="0"/>
          </a:p>
          <a:p>
            <a:r>
              <a:rPr lang="ru-RU" dirty="0" smtClean="0"/>
              <a:t>Журналист</a:t>
            </a:r>
          </a:p>
          <a:p>
            <a:endParaRPr lang="ru-RU" dirty="0"/>
          </a:p>
        </p:txBody>
      </p:sp>
      <p:pic>
        <p:nvPicPr>
          <p:cNvPr id="7" name="Picture 20" descr="3194ae4ca35b02e1abf3383b6cc4abbf"/>
          <p:cNvPicPr>
            <a:picLocks noChangeAspect="1" noChangeArrowheads="1"/>
          </p:cNvPicPr>
          <p:nvPr/>
        </p:nvPicPr>
        <p:blipFill>
          <a:blip r:embed="rId2" cstate="print"/>
          <a:srcRect l="3691" r="11073"/>
          <a:stretch>
            <a:fillRect/>
          </a:stretch>
        </p:blipFill>
        <p:spPr bwMode="auto">
          <a:xfrm>
            <a:off x="857224" y="714362"/>
            <a:ext cx="2649309" cy="207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9" descr="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714362"/>
            <a:ext cx="310845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7" descr="1-09926779b12a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3000377"/>
            <a:ext cx="3071834" cy="2048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1" descr="1200-630-kopirovat-37-1170x630"/>
          <p:cNvPicPr>
            <a:picLocks noChangeAspect="1" noChangeArrowheads="1"/>
          </p:cNvPicPr>
          <p:nvPr/>
        </p:nvPicPr>
        <p:blipFill>
          <a:blip r:embed="rId5" cstate="print"/>
          <a:srcRect l="16151"/>
          <a:stretch>
            <a:fillRect/>
          </a:stretch>
        </p:blipFill>
        <p:spPr bwMode="auto">
          <a:xfrm>
            <a:off x="6837366" y="1785932"/>
            <a:ext cx="2195354" cy="1409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6" descr="232_bi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142858"/>
            <a:ext cx="225095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9" descr="redaktiruyu-teksty"/>
          <p:cNvPicPr>
            <a:picLocks noChangeAspect="1" noChangeArrowheads="1"/>
          </p:cNvPicPr>
          <p:nvPr/>
        </p:nvPicPr>
        <p:blipFill>
          <a:blip r:embed="rId7"/>
          <a:srcRect l="12958"/>
          <a:stretch>
            <a:fillRect/>
          </a:stretch>
        </p:blipFill>
        <p:spPr bwMode="auto">
          <a:xfrm>
            <a:off x="6858016" y="3408512"/>
            <a:ext cx="2132436" cy="1520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6426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0"/>
            <a:ext cx="3528392" cy="5143500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dirty="0"/>
          </a:p>
        </p:txBody>
      </p:sp>
      <p:pic>
        <p:nvPicPr>
          <p:cNvPr id="3" name="Graphic 6">
            <a:extLst>
              <a:ext uri="{FF2B5EF4-FFF2-40B4-BE49-F238E27FC236}">
                <a16:creationId xmlns="" xmlns:a16="http://schemas.microsoft.com/office/drawing/2014/main" id="{540C639E-1C05-7E40-96B2-D52B6485A3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779667" y="2643758"/>
            <a:ext cx="444172" cy="4441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1275606"/>
            <a:ext cx="29163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ХАРАКТЕРИСТИКА</a:t>
            </a:r>
            <a:endParaRPr lang="ru-RU" sz="2400" dirty="0" smtClean="0">
              <a:solidFill>
                <a:schemeClr val="bg1"/>
              </a:solidFill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ОБРАЗОВАТЕЛЬНОГО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ПРОЦЕССА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00496" y="214297"/>
            <a:ext cx="2571768" cy="561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Аудиторные занятия </a:t>
            </a:r>
            <a:r>
              <a:rPr lang="ru-RU" sz="1600" dirty="0" smtClean="0"/>
              <a:t>Лекционные/Семинарские/ Практические</a:t>
            </a:r>
          </a:p>
          <a:p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Практики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Конференции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Круглые столы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Олимпиады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Конкурсы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Мастер-классы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Акции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Экскурсии/ Экспедиции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Вахты Памяти</a:t>
            </a:r>
            <a:endParaRPr lang="ru-RU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dirty="0"/>
          </a:p>
        </p:txBody>
      </p:sp>
      <p:pic>
        <p:nvPicPr>
          <p:cNvPr id="6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118274"/>
            <a:ext cx="2286016" cy="152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6" descr="https://pp.userapi.com/c852236/v852236999/746a/qWfQGDg7BI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3304013"/>
            <a:ext cx="2279647" cy="170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_Pp2mTcwhYk"/>
          <p:cNvPicPr>
            <a:picLocks noChangeAspect="1" noChangeArrowheads="1"/>
          </p:cNvPicPr>
          <p:nvPr/>
        </p:nvPicPr>
        <p:blipFill>
          <a:blip r:embed="rId6" cstate="print"/>
          <a:srcRect l="7874" t="26247" r="7874"/>
          <a:stretch>
            <a:fillRect/>
          </a:stretch>
        </p:blipFill>
        <p:spPr bwMode="auto">
          <a:xfrm>
            <a:off x="6715140" y="1714494"/>
            <a:ext cx="228381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1852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27534"/>
            <a:ext cx="9144000" cy="3795886"/>
          </a:xfrm>
          <a:prstGeom prst="rect">
            <a:avLst/>
          </a:prstGeom>
          <a:solidFill>
            <a:srgbClr val="27733B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Телефон: </a:t>
            </a:r>
            <a:r>
              <a:rPr lang="en-US" sz="3200" dirty="0"/>
              <a:t>8(35253) 6-86-01</a:t>
            </a:r>
          </a:p>
          <a:p>
            <a:pPr algn="ctr"/>
            <a:r>
              <a:rPr lang="en-US" sz="3200" dirty="0"/>
              <a:t>E-mail: fgum@shgpi.edu.ru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02966" y="987574"/>
            <a:ext cx="25380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КОНТАКТЫ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" name="Picture 7" descr="D:\OneDrive\ДЛЯ ПЕДА\логотипы\логотип ШГПУ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23479"/>
            <a:ext cx="84615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36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175</Words>
  <Application>Microsoft Office PowerPoint</Application>
  <PresentationFormat>Экран (16:9)</PresentationFormat>
  <Paragraphs>44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marina</dc:creator>
  <cp:lastModifiedBy>user</cp:lastModifiedBy>
  <cp:revision>36</cp:revision>
  <dcterms:created xsi:type="dcterms:W3CDTF">2020-12-10T17:39:30Z</dcterms:created>
  <dcterms:modified xsi:type="dcterms:W3CDTF">2020-12-11T08:28:48Z</dcterms:modified>
</cp:coreProperties>
</file>