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2132856"/>
            <a:ext cx="6764288" cy="1470025"/>
          </a:xfrm>
        </p:spPr>
        <p:txBody>
          <a:bodyPr/>
          <a:lstStyle/>
          <a:p>
            <a:r>
              <a:rPr lang="ru-RU" dirty="0" smtClean="0"/>
              <a:t>Знаток литературы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043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1,4 Answers,A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642918"/>
            <a:ext cx="4972056" cy="264320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FF0000"/>
                </a:solidFill>
              </a:rPr>
              <a:t>Вопрос № 1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>
                <a:solidFill>
                  <a:schemeClr val="tx2"/>
                </a:solidFill>
              </a:rPr>
              <a:t>Что из перечисленного НЕ относится к устному народному творчеству?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714752"/>
            <a:ext cx="3643338" cy="2500330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А.</a:t>
            </a:r>
            <a:r>
              <a:rPr lang="ru-RU" dirty="0" smtClean="0"/>
              <a:t>  Повесть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В.</a:t>
            </a:r>
            <a:r>
              <a:rPr lang="ru-RU" dirty="0" smtClean="0"/>
              <a:t>  Поговорка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С.</a:t>
            </a:r>
            <a:r>
              <a:rPr lang="ru-RU" dirty="0" smtClean="0"/>
              <a:t>  </a:t>
            </a:r>
            <a:r>
              <a:rPr lang="ru-RU" dirty="0" err="1" smtClean="0"/>
              <a:t>Пестушка</a:t>
            </a:r>
            <a:endParaRPr lang="ru-RU" dirty="0" smtClean="0"/>
          </a:p>
          <a:p>
            <a:r>
              <a:rPr lang="en-US" dirty="0" smtClean="0">
                <a:solidFill>
                  <a:schemeClr val="tx2"/>
                </a:solidFill>
              </a:rPr>
              <a:t>D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r>
              <a:rPr lang="ru-RU" dirty="0" smtClean="0"/>
              <a:t>  Песня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714348" y="3786190"/>
            <a:ext cx="428628" cy="4286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А</a:t>
            </a:r>
          </a:p>
        </p:txBody>
      </p:sp>
      <p:sp>
        <p:nvSpPr>
          <p:cNvPr id="5" name="Овал 4"/>
          <p:cNvSpPr/>
          <p:nvPr/>
        </p:nvSpPr>
        <p:spPr>
          <a:xfrm>
            <a:off x="714348" y="4357694"/>
            <a:ext cx="428628" cy="4286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2"/>
                </a:solidFill>
              </a:rPr>
              <a:t>B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14348" y="4929198"/>
            <a:ext cx="428628" cy="4286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2"/>
                </a:solidFill>
              </a:rPr>
              <a:t>C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14348" y="5572140"/>
            <a:ext cx="428628" cy="4286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2"/>
                </a:solidFill>
              </a:rPr>
              <a:t>D</a:t>
            </a:r>
            <a:endParaRPr lang="ru-RU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49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2,3 Answers,B,60,11,-2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6786610" cy="172560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Вопрос № 2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Что такое рифма?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357430"/>
            <a:ext cx="6786610" cy="3500463"/>
          </a:xfrm>
          <a:solidFill>
            <a:schemeClr val="accent3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А. Чередование ударных и безударных слогов.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В. Созвучие стихотворных строк.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С. Особые выразительные слова.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428728" y="2786058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5" name="Овал 4"/>
          <p:cNvSpPr/>
          <p:nvPr/>
        </p:nvSpPr>
        <p:spPr>
          <a:xfrm>
            <a:off x="1428728" y="3857628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428728" y="4429132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C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78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3,3 Answers,A,60,7,3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6572296" cy="4083056"/>
          </a:xfrm>
          <a:solidFill>
            <a:schemeClr val="bg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Вопрос № 3</a:t>
            </a:r>
            <a:r>
              <a:rPr lang="ru-RU" sz="3600" dirty="0" smtClean="0">
                <a:solidFill>
                  <a:schemeClr val="accent2"/>
                </a:solidFill>
              </a:rPr>
              <a:t/>
            </a:r>
            <a:br>
              <a:rPr lang="ru-RU" sz="3600" dirty="0" smtClean="0">
                <a:solidFill>
                  <a:schemeClr val="accent2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>Из какой сказки А.С. Пушкина эти строки?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 </a:t>
            </a:r>
            <a:r>
              <a:rPr lang="ru-RU" sz="3600" dirty="0" smtClean="0"/>
              <a:t>Ой вы, гости-господа,</a:t>
            </a:r>
            <a:br>
              <a:rPr lang="ru-RU" sz="3600" dirty="0" smtClean="0"/>
            </a:br>
            <a:r>
              <a:rPr lang="ru-RU" sz="3600" dirty="0" smtClean="0"/>
              <a:t>Долго ль ездили? куда?</a:t>
            </a:r>
            <a:br>
              <a:rPr lang="ru-RU" sz="3600" dirty="0" smtClean="0"/>
            </a:br>
            <a:r>
              <a:rPr lang="ru-RU" sz="3600" dirty="0" smtClean="0"/>
              <a:t>Ладно ль за морем иль худо?</a:t>
            </a:r>
            <a:br>
              <a:rPr lang="ru-RU" sz="3600" dirty="0" smtClean="0"/>
            </a:br>
            <a:r>
              <a:rPr lang="ru-RU" sz="3600" dirty="0" smtClean="0"/>
              <a:t>И какое в свете чудо?</a:t>
            </a:r>
            <a:endParaRPr lang="ru-RU" sz="3600" dirty="0">
              <a:solidFill>
                <a:schemeClr val="accent2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1" y="4572008"/>
          <a:ext cx="8001057" cy="1873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1"/>
                <a:gridCol w="2833707"/>
                <a:gridCol w="2667019"/>
              </a:tblGrid>
              <a:tr h="9286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Сказка о царе </a:t>
                      </a:r>
                      <a:r>
                        <a:rPr lang="ru-RU" sz="2800" dirty="0" err="1" smtClean="0"/>
                        <a:t>Салтане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Сказка о мёртвой царевне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Сказка</a:t>
                      </a:r>
                      <a:r>
                        <a:rPr lang="ru-RU" sz="2800" baseline="0" dirty="0" smtClean="0"/>
                        <a:t> о рыбаке и рыбке</a:t>
                      </a:r>
                      <a:endParaRPr lang="ru-RU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1571604" y="4786322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А</a:t>
            </a:r>
          </a:p>
        </p:txBody>
      </p:sp>
      <p:sp>
        <p:nvSpPr>
          <p:cNvPr id="6" name="Овал 5"/>
          <p:cNvSpPr/>
          <p:nvPr/>
        </p:nvSpPr>
        <p:spPr>
          <a:xfrm>
            <a:off x="4143372" y="4786322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929454" y="4786322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С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128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4,3 Answers,A,60,8,8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329723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Вопрос № 4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2"/>
                </a:solidFill>
              </a:rPr>
              <a:t>Чем является слово </a:t>
            </a:r>
            <a:r>
              <a:rPr lang="ru-RU" sz="3200" b="1" dirty="0" smtClean="0">
                <a:solidFill>
                  <a:schemeClr val="tx2"/>
                </a:solidFill>
              </a:rPr>
              <a:t>студёной</a:t>
            </a:r>
            <a:r>
              <a:rPr lang="ru-RU" sz="3200" dirty="0" smtClean="0">
                <a:solidFill>
                  <a:schemeClr val="tx2"/>
                </a:solidFill>
              </a:rPr>
              <a:t> в строках стихотворения: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Лёд неокрепший на речке студёной</a:t>
            </a:r>
            <a:br>
              <a:rPr lang="ru-RU" sz="3200" dirty="0" smtClean="0"/>
            </a:br>
            <a:r>
              <a:rPr lang="ru-RU" sz="3200" dirty="0" smtClean="0"/>
              <a:t>Словно как тающий сахар лежит…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3857628"/>
            <a:ext cx="4071966" cy="226853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А</a:t>
            </a:r>
            <a:r>
              <a:rPr lang="en-US" dirty="0" smtClean="0"/>
              <a:t> </a:t>
            </a:r>
            <a:r>
              <a:rPr lang="ru-RU" dirty="0" smtClean="0"/>
              <a:t>  Сравнение</a:t>
            </a:r>
          </a:p>
          <a:p>
            <a:r>
              <a:rPr lang="ru-RU" dirty="0" smtClean="0"/>
              <a:t>В</a:t>
            </a:r>
            <a:r>
              <a:rPr lang="en-US" dirty="0" smtClean="0"/>
              <a:t> </a:t>
            </a:r>
            <a:r>
              <a:rPr lang="ru-RU" dirty="0" smtClean="0"/>
              <a:t>  Эпитет</a:t>
            </a:r>
          </a:p>
          <a:p>
            <a:r>
              <a:rPr lang="ru-RU" dirty="0" smtClean="0"/>
              <a:t>С</a:t>
            </a:r>
            <a:r>
              <a:rPr lang="en-US" dirty="0" smtClean="0"/>
              <a:t> </a:t>
            </a:r>
            <a:r>
              <a:rPr lang="ru-RU" dirty="0" smtClean="0"/>
              <a:t>  Олицетворение</a:t>
            </a: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714612" y="3929066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714612" y="4500570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714612" y="5072074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С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22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5,3 Answers,C,60,8,8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14348" y="214290"/>
            <a:ext cx="7972452" cy="22145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Вопрос № 5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600" dirty="0" smtClean="0">
                <a:solidFill>
                  <a:schemeClr val="tx2"/>
                </a:solidFill>
              </a:rPr>
              <a:t>Как мышонок Пик из рассказов В. Бианки стал мореплавателем?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714612" y="2357430"/>
            <a:ext cx="5929354" cy="371477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А. Он забрался на плот и поплыл по реке.</a:t>
            </a:r>
          </a:p>
          <a:p>
            <a:r>
              <a:rPr lang="ru-RU" dirty="0" smtClean="0"/>
              <a:t>В  Он забрался в лодку и поплыл по реке.</a:t>
            </a:r>
          </a:p>
          <a:p>
            <a:r>
              <a:rPr lang="ru-RU" dirty="0" smtClean="0"/>
              <a:t>С  Ребята сделали кораблик, посадили в него мышонка и пустили по реке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000364" y="2357430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А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928926" y="3429000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928926" y="4500570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С</a:t>
            </a:r>
          </a:p>
        </p:txBody>
      </p:sp>
      <p:pic>
        <p:nvPicPr>
          <p:cNvPr id="12" name="Рисунок 11" descr="мышоно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29132"/>
            <a:ext cx="2237387" cy="169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04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118</Words>
  <Application>Microsoft Office PowerPoint</Application>
  <PresentationFormat>Экран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Знаток литературы</vt:lpstr>
      <vt:lpstr>Вопрос № 1 Что из перечисленного НЕ относится к устному народному творчеству? </vt:lpstr>
      <vt:lpstr>Вопрос № 2  Что такое рифма?</vt:lpstr>
      <vt:lpstr>Вопрос № 3 Из какой сказки А.С. Пушкина эти строки?  Ой вы, гости-господа, Долго ль ездили? куда? Ладно ль за морем иль худо? И какое в свете чудо?</vt:lpstr>
      <vt:lpstr>Вопрос № 4  Чем является слово студёной в строках стихотворения: Лёд неокрепший на речке студёной Словно как тающий сахар лежит…</vt:lpstr>
      <vt:lpstr>Вопрос № 5 Как мышонок Пик из рассказов В. Бианки стал мореплавателем?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</dc:creator>
  <cp:lastModifiedBy>Учитель</cp:lastModifiedBy>
  <cp:revision>8</cp:revision>
  <dcterms:created xsi:type="dcterms:W3CDTF">2015-05-24T07:36:31Z</dcterms:created>
  <dcterms:modified xsi:type="dcterms:W3CDTF">2021-02-04T10:31:31Z</dcterms:modified>
</cp:coreProperties>
</file>