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Знаток </a:t>
            </a:r>
            <a:br>
              <a:rPr lang="ru-RU" smtClean="0"/>
            </a:br>
            <a:r>
              <a:rPr lang="ru-RU" smtClean="0"/>
              <a:t>окружающего мира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390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1,3 Answers,A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785786" y="3714752"/>
            <a:ext cx="428628" cy="4286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Вопрос № 1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Что изучает наука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экология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329642" cy="3357586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</a:rPr>
              <a:t>А  </a:t>
            </a:r>
            <a:r>
              <a:rPr lang="ru-RU" sz="3600" dirty="0" smtClean="0"/>
              <a:t>Связи между живыми организмами и окружающей их средой</a:t>
            </a:r>
            <a:endParaRPr lang="ru-RU" sz="3600" dirty="0" smtClean="0">
              <a:solidFill>
                <a:schemeClr val="tx2"/>
              </a:solidFill>
            </a:endParaRPr>
          </a:p>
          <a:p>
            <a:r>
              <a:rPr lang="ru-RU" sz="3600" dirty="0" smtClean="0">
                <a:solidFill>
                  <a:schemeClr val="tx2"/>
                </a:solidFill>
              </a:rPr>
              <a:t>В  </a:t>
            </a:r>
            <a:r>
              <a:rPr lang="ru-RU" sz="3600" dirty="0" smtClean="0"/>
              <a:t>Живую природу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С  </a:t>
            </a:r>
            <a:r>
              <a:rPr lang="ru-RU" sz="3600" dirty="0" smtClean="0"/>
              <a:t>Неживую природу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785786" y="4071942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57224" y="4714884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85786" y="2786058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663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2,3 Answers,C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3225800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Вопрос № 2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Если взять клубень картофеля, разрезать его пополам и на срез капнуть каплю йода, то клубень окрасится в синий цвет. Этот опыт доказывает, что в клубне картофеля содержится: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3626000"/>
            <a:ext cx="4257676" cy="1928826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А  </a:t>
            </a:r>
            <a:r>
              <a:rPr lang="ru-RU" dirty="0" smtClean="0"/>
              <a:t>сахар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В </a:t>
            </a:r>
            <a:r>
              <a:rPr lang="ru-RU" dirty="0" smtClean="0"/>
              <a:t> поваренная соль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С </a:t>
            </a:r>
            <a:r>
              <a:rPr lang="ru-RU" dirty="0" smtClean="0"/>
              <a:t> крахмал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4357686" y="4857760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357686" y="4286256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357686" y="3714752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007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3,3 Answers,A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Вопрос № 3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tx2"/>
                </a:solidFill>
              </a:rPr>
              <a:t>На каком рисунке плоды распространяются с помощью ветра?</a:t>
            </a:r>
            <a:endParaRPr lang="ru-RU" sz="4000" dirty="0">
              <a:solidFill>
                <a:schemeClr val="tx2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142976" y="2786058"/>
          <a:ext cx="6758006" cy="350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8850"/>
                <a:gridCol w="2143140"/>
                <a:gridCol w="2286016"/>
              </a:tblGrid>
              <a:tr h="11072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393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1857356" y="2928934"/>
            <a:ext cx="857256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071670" y="3071810"/>
            <a:ext cx="50006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3600" dirty="0" smtClean="0"/>
              <a:t>А</a:t>
            </a:r>
            <a:endParaRPr lang="ru-RU" sz="3600" dirty="0"/>
          </a:p>
        </p:txBody>
      </p:sp>
      <p:sp>
        <p:nvSpPr>
          <p:cNvPr id="14" name="Овал 13"/>
          <p:cNvSpPr/>
          <p:nvPr/>
        </p:nvSpPr>
        <p:spPr>
          <a:xfrm>
            <a:off x="4071934" y="2928934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B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286512" y="2928934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12" descr="клен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0166" y="4143380"/>
            <a:ext cx="1714512" cy="1714512"/>
          </a:xfrm>
          <a:prstGeom prst="rect">
            <a:avLst/>
          </a:prstGeom>
        </p:spPr>
      </p:pic>
      <p:pic>
        <p:nvPicPr>
          <p:cNvPr id="15" name="Рисунок 14" descr="репей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86182" y="4071942"/>
            <a:ext cx="1428751" cy="2000264"/>
          </a:xfrm>
          <a:prstGeom prst="rect">
            <a:avLst/>
          </a:prstGeom>
        </p:spPr>
      </p:pic>
      <p:pic>
        <p:nvPicPr>
          <p:cNvPr id="18" name="Рисунок 17" descr="рябина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86446" y="4286256"/>
            <a:ext cx="1895476" cy="135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442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4,3 Answers,B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429552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Вопрос № 4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Какая последовательность правильно отражает строение пищеварительной системы?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714620"/>
            <a:ext cx="7901014" cy="3357586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 fontScale="92500"/>
          </a:bodyPr>
          <a:lstStyle/>
          <a:p>
            <a:r>
              <a:rPr lang="ru-RU" sz="3600" dirty="0" smtClean="0">
                <a:solidFill>
                  <a:schemeClr val="tx2"/>
                </a:solidFill>
              </a:rPr>
              <a:t>А </a:t>
            </a:r>
            <a:r>
              <a:rPr lang="ru-RU" sz="3600" dirty="0" smtClean="0"/>
              <a:t>ротовая полость – желудок – толстая кишка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В</a:t>
            </a:r>
            <a:r>
              <a:rPr lang="ru-RU" sz="3600" dirty="0" smtClean="0"/>
              <a:t>  ротовая полость – глотка – пищевод – желудок – тонкая кишка – толстая кишка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С</a:t>
            </a:r>
            <a:r>
              <a:rPr lang="ru-RU" sz="3600" dirty="0" smtClean="0"/>
              <a:t>  глотка – пищевод – тонкая кишка – толстая кишка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1142976" y="3857628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142976" y="2786058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142976" y="5000636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810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5,4 Answers,C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429552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Вопрос № 5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Какая отрасль промышленности производит для нас ткани, одежду, обувь?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8926" y="2857496"/>
            <a:ext cx="5357850" cy="3357586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</a:rPr>
              <a:t>А  </a:t>
            </a:r>
            <a:r>
              <a:rPr lang="ru-RU" sz="3600" dirty="0" smtClean="0"/>
              <a:t>Металлургия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В. </a:t>
            </a:r>
            <a:r>
              <a:rPr lang="ru-RU" sz="3600" dirty="0" smtClean="0"/>
              <a:t>Машиностроение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С. </a:t>
            </a:r>
            <a:r>
              <a:rPr lang="ru-RU" sz="3600" dirty="0" smtClean="0"/>
              <a:t>Легкая промышленность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D. </a:t>
            </a:r>
            <a:r>
              <a:rPr lang="ru-RU" sz="3600" dirty="0" smtClean="0"/>
              <a:t>Электроэнергетика 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286116" y="3643314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286116" y="3000372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286116" y="4286256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286116" y="5500702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283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6,4 Answers,D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1071546"/>
            <a:ext cx="6786610" cy="2071702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ru-RU" sz="3100" dirty="0">
                <a:solidFill>
                  <a:srgbClr val="FF0000"/>
                </a:solidFill>
              </a:rPr>
              <a:t>Вопрос </a:t>
            </a:r>
            <a:r>
              <a:rPr lang="ru-RU" sz="3100">
                <a:solidFill>
                  <a:srgbClr val="FF0000"/>
                </a:solidFill>
              </a:rPr>
              <a:t>№ </a:t>
            </a:r>
            <a:r>
              <a:rPr lang="ru-RU" sz="3100" dirty="0">
                <a:solidFill>
                  <a:srgbClr val="FF0000"/>
                </a:solidFill>
              </a:rPr>
              <a:t>6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>
                <a:solidFill>
                  <a:srgbClr val="002060"/>
                </a:solidFill>
              </a:rPr>
              <a:t> Что изображено на фотографии?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3286124"/>
            <a:ext cx="6643734" cy="2840039"/>
          </a:xfrm>
        </p:spPr>
        <p:txBody>
          <a:bodyPr>
            <a:normAutofit/>
          </a:bodyPr>
          <a:lstStyle/>
          <a:p>
            <a:r>
              <a:rPr lang="ru-RU" dirty="0" smtClean="0"/>
              <a:t>А. Колизей</a:t>
            </a:r>
          </a:p>
          <a:p>
            <a:r>
              <a:rPr lang="ru-RU" dirty="0" smtClean="0"/>
              <a:t>В. Парфенон</a:t>
            </a:r>
          </a:p>
          <a:p>
            <a:r>
              <a:rPr lang="ru-RU" dirty="0" smtClean="0"/>
              <a:t>С. Фонтан </a:t>
            </a:r>
            <a:r>
              <a:rPr lang="ru-RU" dirty="0" err="1" smtClean="0"/>
              <a:t>Треви</a:t>
            </a:r>
            <a:endParaRPr lang="ru-RU" dirty="0" smtClean="0"/>
          </a:p>
          <a:p>
            <a:r>
              <a:rPr lang="ru-RU" dirty="0" smtClean="0"/>
              <a:t>D. Пизанская башня</a:t>
            </a:r>
          </a:p>
        </p:txBody>
      </p:sp>
      <p:sp>
        <p:nvSpPr>
          <p:cNvPr id="4" name="Овал 3"/>
          <p:cNvSpPr/>
          <p:nvPr/>
        </p:nvSpPr>
        <p:spPr>
          <a:xfrm>
            <a:off x="1500166" y="3286124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А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500166" y="3929066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00166" y="4500570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С</a:t>
            </a:r>
          </a:p>
        </p:txBody>
      </p:sp>
      <p:pic>
        <p:nvPicPr>
          <p:cNvPr id="9" name="Рисунок 8" descr="пиза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57818" y="3286124"/>
            <a:ext cx="2143140" cy="2714644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1500166" y="5072074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D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442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107</Words>
  <Application>Microsoft Office PowerPoint</Application>
  <PresentationFormat>Экран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Знаток  окружающего мира</vt:lpstr>
      <vt:lpstr>Вопрос № 1  Что изучает наука экология?</vt:lpstr>
      <vt:lpstr>Вопрос № 2  Если взять клубень картофеля, разрезать его пополам и на срез капнуть каплю йода, то клубень окрасится в синий цвет. Этот опыт доказывает, что в клубне картофеля содержится:</vt:lpstr>
      <vt:lpstr>Вопрос № 3  На каком рисунке плоды распространяются с помощью ветра?</vt:lpstr>
      <vt:lpstr>Вопрос № 4  Какая последовательность правильно отражает строение пищеварительной системы?</vt:lpstr>
      <vt:lpstr>Вопрос № 5  Какая отрасль промышленности производит для нас ткани, одежду, обувь?</vt:lpstr>
      <vt:lpstr>Вопрос № 6  Что изображено на фотографии?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Лучший по  окружающему миру</dc:title>
  <dc:creator>20</dc:creator>
  <cp:lastModifiedBy>Учитель</cp:lastModifiedBy>
  <cp:revision>8</cp:revision>
  <dcterms:created xsi:type="dcterms:W3CDTF">2015-05-24T08:28:19Z</dcterms:created>
  <dcterms:modified xsi:type="dcterms:W3CDTF">2021-02-04T10:32:38Z</dcterms:modified>
</cp:coreProperties>
</file>