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556792"/>
            <a:ext cx="7772400" cy="2234679"/>
          </a:xfrm>
        </p:spPr>
        <p:txBody>
          <a:bodyPr/>
          <a:lstStyle/>
          <a:p>
            <a:r>
              <a:rPr lang="ru-RU" b="1" dirty="0" smtClean="0"/>
              <a:t>Лучший </a:t>
            </a:r>
            <a:r>
              <a:rPr lang="ru-RU" b="1" smtClean="0"/>
              <a:t>по </a:t>
            </a:r>
            <a:r>
              <a:rPr lang="ru-RU" b="1" smtClean="0"/>
              <a:t>предмету «Технология»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7890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agiClass,-1,3 Answers,B,60,0,0,0,Yes,0,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25668"/>
          </a:xfrm>
          <a:solidFill>
            <a:schemeClr val="bg1"/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Вопрос № 1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4000" dirty="0">
                <a:solidFill>
                  <a:schemeClr val="tx2"/>
                </a:solidFill>
              </a:rPr>
              <a:t>И</a:t>
            </a:r>
            <a:r>
              <a:rPr lang="ru-RU" sz="4000" dirty="0" smtClean="0">
                <a:solidFill>
                  <a:schemeClr val="tx2"/>
                </a:solidFill>
              </a:rPr>
              <a:t>скусство проектировать и строить здания и другие сооружения</a:t>
            </a:r>
            <a:endParaRPr lang="ru-RU" sz="4000" dirty="0">
              <a:solidFill>
                <a:schemeClr val="tx2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484687825"/>
              </p:ext>
            </p:extLst>
          </p:nvPr>
        </p:nvGraphicFramePr>
        <p:xfrm>
          <a:off x="1142976" y="2786058"/>
          <a:ext cx="6758006" cy="35004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2880"/>
                <a:gridCol w="2339110"/>
                <a:gridCol w="2286016"/>
              </a:tblGrid>
              <a:tr h="110728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23931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200" dirty="0" smtClean="0"/>
                        <a:t>скульптура</a:t>
                      </a:r>
                      <a:endParaRPr lang="ru-RU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архитектура</a:t>
                      </a:r>
                      <a:endParaRPr lang="ru-RU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err="1" smtClean="0"/>
                        <a:t>апликация</a:t>
                      </a:r>
                      <a:endParaRPr lang="ru-RU" sz="32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9" name="Овал 8"/>
          <p:cNvSpPr/>
          <p:nvPr/>
        </p:nvSpPr>
        <p:spPr>
          <a:xfrm>
            <a:off x="1857356" y="2928934"/>
            <a:ext cx="857256" cy="92869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071670" y="3071810"/>
            <a:ext cx="50006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3600" dirty="0" smtClean="0"/>
              <a:t>А</a:t>
            </a:r>
            <a:endParaRPr lang="ru-RU" sz="3600" dirty="0"/>
          </a:p>
        </p:txBody>
      </p:sp>
      <p:sp>
        <p:nvSpPr>
          <p:cNvPr id="14" name="Овал 13"/>
          <p:cNvSpPr/>
          <p:nvPr/>
        </p:nvSpPr>
        <p:spPr>
          <a:xfrm>
            <a:off x="4071934" y="2928934"/>
            <a:ext cx="928694" cy="92869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B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6286512" y="2928934"/>
            <a:ext cx="928694" cy="92869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C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6977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agiClass,-2,3 Answers,A,60,0,0,0,Yes,0,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25668"/>
          </a:xfrm>
          <a:solidFill>
            <a:schemeClr val="bg1"/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Вопрос № </a:t>
            </a:r>
            <a:r>
              <a:rPr lang="ru-RU" sz="3200" dirty="0">
                <a:solidFill>
                  <a:srgbClr val="FF0000"/>
                </a:solidFill>
              </a:rPr>
              <a:t>2</a:t>
            </a:r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С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пециалист который поддерживает чистоту и порядок во дворе и около дома</a:t>
            </a:r>
            <a:endParaRPr lang="ru-RU" sz="4000" dirty="0">
              <a:solidFill>
                <a:schemeClr val="tx2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55588514"/>
              </p:ext>
            </p:extLst>
          </p:nvPr>
        </p:nvGraphicFramePr>
        <p:xfrm>
          <a:off x="1142976" y="2786058"/>
          <a:ext cx="6758006" cy="35004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2880"/>
                <a:gridCol w="2520280"/>
                <a:gridCol w="2104846"/>
              </a:tblGrid>
              <a:tr h="110728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23931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200" dirty="0" smtClean="0"/>
                        <a:t>дворник</a:t>
                      </a:r>
                      <a:endParaRPr lang="ru-RU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озеленитель</a:t>
                      </a:r>
                      <a:endParaRPr lang="ru-RU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ландшафтный дизайнер</a:t>
                      </a:r>
                      <a:endParaRPr lang="ru-RU" sz="32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9" name="Овал 8"/>
          <p:cNvSpPr/>
          <p:nvPr/>
        </p:nvSpPr>
        <p:spPr>
          <a:xfrm>
            <a:off x="1857356" y="2928934"/>
            <a:ext cx="857256" cy="92869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071670" y="3071810"/>
            <a:ext cx="50006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3600" dirty="0" smtClean="0"/>
              <a:t>А</a:t>
            </a:r>
            <a:endParaRPr lang="ru-RU" sz="3600" dirty="0"/>
          </a:p>
        </p:txBody>
      </p:sp>
      <p:sp>
        <p:nvSpPr>
          <p:cNvPr id="14" name="Овал 13"/>
          <p:cNvSpPr/>
          <p:nvPr/>
        </p:nvSpPr>
        <p:spPr>
          <a:xfrm>
            <a:off x="4071934" y="2928934"/>
            <a:ext cx="928694" cy="92869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B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6286512" y="2928934"/>
            <a:ext cx="928694" cy="92869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C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0729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agiClass,-3,3 Answers,C,60,0,0,0,Yes,0,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25668"/>
          </a:xfrm>
          <a:solidFill>
            <a:schemeClr val="bg1"/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Вопрос № </a:t>
            </a:r>
            <a:r>
              <a:rPr lang="ru-RU" sz="3200" dirty="0">
                <a:solidFill>
                  <a:srgbClr val="FF0000"/>
                </a:solidFill>
              </a:rPr>
              <a:t>3</a:t>
            </a:r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4000" dirty="0">
                <a:solidFill>
                  <a:schemeClr val="tx2"/>
                </a:solidFill>
              </a:rPr>
              <a:t>П</a:t>
            </a:r>
            <a:r>
              <a:rPr lang="ru-RU" sz="4000" dirty="0" smtClean="0">
                <a:solidFill>
                  <a:schemeClr val="tx2"/>
                </a:solidFill>
              </a:rPr>
              <a:t>роцесс плетения нити крючком, спицами или на машине</a:t>
            </a:r>
            <a:endParaRPr lang="ru-RU" sz="4000" dirty="0">
              <a:solidFill>
                <a:schemeClr val="tx2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371233957"/>
              </p:ext>
            </p:extLst>
          </p:nvPr>
        </p:nvGraphicFramePr>
        <p:xfrm>
          <a:off x="1142976" y="2786058"/>
          <a:ext cx="6758006" cy="35004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4888"/>
                <a:gridCol w="2448272"/>
                <a:gridCol w="2104846"/>
              </a:tblGrid>
              <a:tr h="110728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23931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200" dirty="0" smtClean="0"/>
                        <a:t>вышивание</a:t>
                      </a:r>
                      <a:endParaRPr lang="ru-RU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аппликация</a:t>
                      </a:r>
                      <a:r>
                        <a:rPr lang="ru-RU" sz="3200" baseline="0" dirty="0" smtClean="0"/>
                        <a:t> </a:t>
                      </a:r>
                      <a:endParaRPr lang="ru-RU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вязание</a:t>
                      </a:r>
                      <a:endParaRPr lang="ru-RU" sz="32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9" name="Овал 8"/>
          <p:cNvSpPr/>
          <p:nvPr/>
        </p:nvSpPr>
        <p:spPr>
          <a:xfrm>
            <a:off x="1857356" y="2928934"/>
            <a:ext cx="857256" cy="92869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071670" y="3071810"/>
            <a:ext cx="50006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3600" dirty="0" smtClean="0"/>
              <a:t>А</a:t>
            </a:r>
            <a:endParaRPr lang="ru-RU" sz="3600" dirty="0"/>
          </a:p>
        </p:txBody>
      </p:sp>
      <p:sp>
        <p:nvSpPr>
          <p:cNvPr id="14" name="Овал 13"/>
          <p:cNvSpPr/>
          <p:nvPr/>
        </p:nvSpPr>
        <p:spPr>
          <a:xfrm>
            <a:off x="4071934" y="2928934"/>
            <a:ext cx="928694" cy="92869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B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6286512" y="2928934"/>
            <a:ext cx="928694" cy="92869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C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846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agiClass,-4,3 Answers,C,60,0,0,0,Yes,0,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25668"/>
          </a:xfrm>
          <a:solidFill>
            <a:schemeClr val="bg1"/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Вопрос № 4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где изображён эскиз?</a:t>
            </a:r>
            <a:endParaRPr lang="ru-RU" sz="4000" dirty="0">
              <a:solidFill>
                <a:schemeClr val="tx2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071428998"/>
              </p:ext>
            </p:extLst>
          </p:nvPr>
        </p:nvGraphicFramePr>
        <p:xfrm>
          <a:off x="1142976" y="2786058"/>
          <a:ext cx="6758006" cy="35004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2880"/>
                <a:gridCol w="2520280"/>
                <a:gridCol w="2104846"/>
              </a:tblGrid>
              <a:tr h="110728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23931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9" name="Овал 8"/>
          <p:cNvSpPr/>
          <p:nvPr/>
        </p:nvSpPr>
        <p:spPr>
          <a:xfrm>
            <a:off x="1857356" y="2928934"/>
            <a:ext cx="857256" cy="92869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071670" y="3071810"/>
            <a:ext cx="50006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3600" dirty="0" smtClean="0"/>
              <a:t>А</a:t>
            </a:r>
            <a:endParaRPr lang="ru-RU" sz="3600" dirty="0"/>
          </a:p>
        </p:txBody>
      </p:sp>
      <p:sp>
        <p:nvSpPr>
          <p:cNvPr id="14" name="Овал 13"/>
          <p:cNvSpPr/>
          <p:nvPr/>
        </p:nvSpPr>
        <p:spPr>
          <a:xfrm>
            <a:off x="4071934" y="2928934"/>
            <a:ext cx="928694" cy="92869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B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6286512" y="2928934"/>
            <a:ext cx="928694" cy="92869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C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94069" y="4005064"/>
            <a:ext cx="1655267" cy="2243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37672" y="4242196"/>
            <a:ext cx="2197218" cy="176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308" r="12019" b="29065"/>
          <a:stretch/>
        </p:blipFill>
        <p:spPr bwMode="auto">
          <a:xfrm>
            <a:off x="6012160" y="4175628"/>
            <a:ext cx="1874059" cy="1918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22234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40</Words>
  <Application>Microsoft Office PowerPoint</Application>
  <PresentationFormat>Экран (4:3)</PresentationFormat>
  <Paragraphs>26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Лучший по предмету «Технология»</vt:lpstr>
      <vt:lpstr>Вопрос № 1  Искусство проектировать и строить здания и другие сооружения</vt:lpstr>
      <vt:lpstr>Вопрос № 2  Специалист который поддерживает чистоту и порядок во дворе и около дома</vt:lpstr>
      <vt:lpstr>Вопрос № 3  Процесс плетения нити крючком, спицами или на машине</vt:lpstr>
      <vt:lpstr>Вопрос № 4  где изображён эскиз?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Лучший по технологии </dc:title>
  <dc:creator>20</dc:creator>
  <cp:lastModifiedBy>Учитель</cp:lastModifiedBy>
  <cp:revision>6</cp:revision>
  <dcterms:created xsi:type="dcterms:W3CDTF">2015-05-24T09:01:42Z</dcterms:created>
  <dcterms:modified xsi:type="dcterms:W3CDTF">2021-02-04T10:30:22Z</dcterms:modified>
</cp:coreProperties>
</file>