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08" r:id="rId4"/>
    <p:sldMasterId id="2147483756" r:id="rId5"/>
    <p:sldMasterId id="2147483768" r:id="rId6"/>
    <p:sldMasterId id="2147483780" r:id="rId7"/>
  </p:sldMasterIdLst>
  <p:sldIdLst>
    <p:sldId id="270" r:id="rId8"/>
    <p:sldId id="305" r:id="rId9"/>
    <p:sldId id="304" r:id="rId10"/>
    <p:sldId id="276" r:id="rId11"/>
    <p:sldId id="262" r:id="rId12"/>
    <p:sldId id="264" r:id="rId13"/>
    <p:sldId id="281" r:id="rId14"/>
    <p:sldId id="283" r:id="rId15"/>
    <p:sldId id="284" r:id="rId16"/>
    <p:sldId id="285" r:id="rId17"/>
    <p:sldId id="286" r:id="rId18"/>
    <p:sldId id="289" r:id="rId19"/>
    <p:sldId id="287" r:id="rId20"/>
    <p:sldId id="290" r:id="rId21"/>
    <p:sldId id="295" r:id="rId22"/>
    <p:sldId id="296" r:id="rId23"/>
    <p:sldId id="291" r:id="rId24"/>
    <p:sldId id="282" r:id="rId25"/>
    <p:sldId id="280" r:id="rId26"/>
    <p:sldId id="265" r:id="rId27"/>
    <p:sldId id="301" r:id="rId28"/>
    <p:sldId id="302" r:id="rId29"/>
    <p:sldId id="303" r:id="rId30"/>
    <p:sldId id="278" r:id="rId31"/>
    <p:sldId id="300" r:id="rId32"/>
    <p:sldId id="298" r:id="rId33"/>
    <p:sldId id="272" r:id="rId34"/>
    <p:sldId id="299" r:id="rId35"/>
  </p:sldIdLst>
  <p:sldSz cx="9144000" cy="6858000" type="screen4x3"/>
  <p:notesSz cx="6858000" cy="9144000"/>
  <p:defaultTextStyle>
    <a:defPPr>
      <a:defRPr lang="ru-RU"/>
    </a:defPPr>
    <a:lvl1pPr marL="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63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26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89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852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815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778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740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704" algn="l" defTabSz="91392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63" indent="0" algn="ctr">
              <a:buNone/>
              <a:defRPr/>
            </a:lvl2pPr>
            <a:lvl3pPr marL="913926" indent="0" algn="ctr">
              <a:buNone/>
              <a:defRPr/>
            </a:lvl3pPr>
            <a:lvl4pPr marL="1370890" indent="0" algn="ctr">
              <a:buNone/>
              <a:defRPr/>
            </a:lvl4pPr>
            <a:lvl5pPr marL="1827852" indent="0" algn="ctr">
              <a:buNone/>
              <a:defRPr/>
            </a:lvl5pPr>
            <a:lvl6pPr marL="2284815" indent="0" algn="ctr">
              <a:buNone/>
              <a:defRPr/>
            </a:lvl6pPr>
            <a:lvl7pPr marL="2741778" indent="0" algn="ctr">
              <a:buNone/>
              <a:defRPr/>
            </a:lvl7pPr>
            <a:lvl8pPr marL="3198740" indent="0" algn="ctr">
              <a:buNone/>
              <a:defRPr/>
            </a:lvl8pPr>
            <a:lvl9pPr marL="3655704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C4F1-7C7C-4A1B-A105-35F2B30E94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7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EAC36-28D8-4A88-BB6A-DFA1A47844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00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63" indent="0">
              <a:buNone/>
              <a:defRPr sz="1800"/>
            </a:lvl2pPr>
            <a:lvl3pPr marL="913926" indent="0">
              <a:buNone/>
              <a:defRPr sz="1600"/>
            </a:lvl3pPr>
            <a:lvl4pPr marL="1370890" indent="0">
              <a:buNone/>
              <a:defRPr sz="1400"/>
            </a:lvl4pPr>
            <a:lvl5pPr marL="1827852" indent="0">
              <a:buNone/>
              <a:defRPr sz="1400"/>
            </a:lvl5pPr>
            <a:lvl6pPr marL="2284815" indent="0">
              <a:buNone/>
              <a:defRPr sz="1400"/>
            </a:lvl6pPr>
            <a:lvl7pPr marL="2741778" indent="0">
              <a:buNone/>
              <a:defRPr sz="1400"/>
            </a:lvl7pPr>
            <a:lvl8pPr marL="3198740" indent="0">
              <a:buNone/>
              <a:defRPr sz="1400"/>
            </a:lvl8pPr>
            <a:lvl9pPr marL="3655704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4B76C-55A4-4D58-A513-EED43C8126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430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36EE3-C895-4AD3-BFD1-0943217E06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50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4FBAB-BEC0-4A29-BB9B-1C528FC3D9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9597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8C32D-DA77-4C85-ACA9-FCE5859C65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924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D6BDE-03FE-4EDD-BE0A-25FE43B207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218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344A9-8627-4924-8FD5-EAE1CE274E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7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F8CC6-CBFF-4A24-B343-7C78FF6580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60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17C89-477D-4EAF-BA20-333740CA98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561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D5CF1-FD05-4E1D-8D3D-7D93ED9BFE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174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963" indent="0" algn="ctr">
              <a:buNone/>
              <a:defRPr/>
            </a:lvl2pPr>
            <a:lvl3pPr marL="913926" indent="0" algn="ctr">
              <a:buNone/>
              <a:defRPr/>
            </a:lvl3pPr>
            <a:lvl4pPr marL="1370890" indent="0" algn="ctr">
              <a:buNone/>
              <a:defRPr/>
            </a:lvl4pPr>
            <a:lvl5pPr marL="1827852" indent="0" algn="ctr">
              <a:buNone/>
              <a:defRPr/>
            </a:lvl5pPr>
            <a:lvl6pPr marL="2284815" indent="0" algn="ctr">
              <a:buNone/>
              <a:defRPr/>
            </a:lvl6pPr>
            <a:lvl7pPr marL="2741778" indent="0" algn="ctr">
              <a:buNone/>
              <a:defRPr/>
            </a:lvl7pPr>
            <a:lvl8pPr marL="3198740" indent="0" algn="ctr">
              <a:buNone/>
              <a:defRPr/>
            </a:lvl8pPr>
            <a:lvl9pPr marL="3655704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C4F1-7C7C-4A1B-A105-35F2B30E943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3782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EAC36-28D8-4A88-BB6A-DFA1A47844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7241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963" indent="0">
              <a:buNone/>
              <a:defRPr sz="1800"/>
            </a:lvl2pPr>
            <a:lvl3pPr marL="913926" indent="0">
              <a:buNone/>
              <a:defRPr sz="1600"/>
            </a:lvl3pPr>
            <a:lvl4pPr marL="1370890" indent="0">
              <a:buNone/>
              <a:defRPr sz="1400"/>
            </a:lvl4pPr>
            <a:lvl5pPr marL="1827852" indent="0">
              <a:buNone/>
              <a:defRPr sz="1400"/>
            </a:lvl5pPr>
            <a:lvl6pPr marL="2284815" indent="0">
              <a:buNone/>
              <a:defRPr sz="1400"/>
            </a:lvl6pPr>
            <a:lvl7pPr marL="2741778" indent="0">
              <a:buNone/>
              <a:defRPr sz="1400"/>
            </a:lvl7pPr>
            <a:lvl8pPr marL="3198740" indent="0">
              <a:buNone/>
              <a:defRPr sz="1400"/>
            </a:lvl8pPr>
            <a:lvl9pPr marL="3655704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E4B76C-55A4-4D58-A513-EED43C8126F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2148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36EE3-C895-4AD3-BFD1-0943217E061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2689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4FBAB-BEC0-4A29-BB9B-1C528FC3D9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2255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8C32D-DA77-4C85-ACA9-FCE5859C65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1136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D6BDE-03FE-4EDD-BE0A-25FE43B207E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42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344A9-8627-4924-8FD5-EAE1CE274E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1602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1F8CC6-CBFF-4A24-B343-7C78FF6580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151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17C89-477D-4EAF-BA20-333740CA987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022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D5CF1-FD05-4E1D-8D3D-7D93ED9BFE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001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9270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7310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631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6161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4177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2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5185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4592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588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3349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2393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683" indent="0" algn="ctr">
              <a:buNone/>
              <a:defRPr/>
            </a:lvl2pPr>
            <a:lvl3pPr marL="829366" indent="0" algn="ctr">
              <a:buNone/>
              <a:defRPr/>
            </a:lvl3pPr>
            <a:lvl4pPr marL="1244049" indent="0" algn="ctr">
              <a:buNone/>
              <a:defRPr/>
            </a:lvl4pPr>
            <a:lvl5pPr marL="1658732" indent="0" algn="ctr">
              <a:buNone/>
              <a:defRPr/>
            </a:lvl5pPr>
            <a:lvl6pPr marL="2073416" indent="0" algn="ctr">
              <a:buNone/>
              <a:defRPr/>
            </a:lvl6pPr>
            <a:lvl7pPr marL="2488099" indent="0" algn="ctr">
              <a:buNone/>
              <a:defRPr/>
            </a:lvl7pPr>
            <a:lvl8pPr marL="2902782" indent="0" algn="ctr">
              <a:buNone/>
              <a:defRPr/>
            </a:lvl8pPr>
            <a:lvl9pPr marL="331746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F6C16-593E-4BF3-A8B4-52100F8D45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4613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9D139-E3B1-480B-834B-D46E5F83F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5090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4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683" indent="0">
              <a:buNone/>
              <a:defRPr sz="1600"/>
            </a:lvl2pPr>
            <a:lvl3pPr marL="829366" indent="0">
              <a:buNone/>
              <a:defRPr sz="1500"/>
            </a:lvl3pPr>
            <a:lvl4pPr marL="1244049" indent="0">
              <a:buNone/>
              <a:defRPr sz="1300"/>
            </a:lvl4pPr>
            <a:lvl5pPr marL="1658732" indent="0">
              <a:buNone/>
              <a:defRPr sz="1300"/>
            </a:lvl5pPr>
            <a:lvl6pPr marL="2073416" indent="0">
              <a:buNone/>
              <a:defRPr sz="1300"/>
            </a:lvl6pPr>
            <a:lvl7pPr marL="2488099" indent="0">
              <a:buNone/>
              <a:defRPr sz="1300"/>
            </a:lvl7pPr>
            <a:lvl8pPr marL="2902782" indent="0">
              <a:buNone/>
              <a:defRPr sz="1300"/>
            </a:lvl8pPr>
            <a:lvl9pPr marL="3317465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76F3F-AE42-4887-9DCE-BAA229FEB0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7897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6480" y="1604330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8241" y="1604330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3FC39-1B56-4919-84AD-84FDA29C1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5547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2" y="275071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2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683" indent="0">
              <a:buNone/>
              <a:defRPr sz="1800" b="1"/>
            </a:lvl2pPr>
            <a:lvl3pPr marL="829366" indent="0">
              <a:buNone/>
              <a:defRPr sz="1600" b="1"/>
            </a:lvl3pPr>
            <a:lvl4pPr marL="1244049" indent="0">
              <a:buNone/>
              <a:defRPr sz="1500" b="1"/>
            </a:lvl4pPr>
            <a:lvl5pPr marL="1658732" indent="0">
              <a:buNone/>
              <a:defRPr sz="1500" b="1"/>
            </a:lvl5pPr>
            <a:lvl6pPr marL="2073416" indent="0">
              <a:buNone/>
              <a:defRPr sz="1500" b="1"/>
            </a:lvl6pPr>
            <a:lvl7pPr marL="2488099" indent="0">
              <a:buNone/>
              <a:defRPr sz="1500" b="1"/>
            </a:lvl7pPr>
            <a:lvl8pPr marL="2902782" indent="0">
              <a:buNone/>
              <a:defRPr sz="1500" b="1"/>
            </a:lvl8pPr>
            <a:lvl9pPr marL="331746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442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64C2B-12C8-4E64-BF3C-B7CE032195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51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C55F2-C7E3-49F6-BC25-A2D02271C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702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6417E-7E7E-4697-A2B7-E859BE89C4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8762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22" y="273630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2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8B41E-E8DC-4F32-99F3-3F254F90B0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499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2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2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683" indent="0">
              <a:buNone/>
              <a:defRPr sz="2500"/>
            </a:lvl2pPr>
            <a:lvl3pPr marL="829366" indent="0">
              <a:buNone/>
              <a:defRPr sz="2200"/>
            </a:lvl3pPr>
            <a:lvl4pPr marL="1244049" indent="0">
              <a:buNone/>
              <a:defRPr sz="1800"/>
            </a:lvl4pPr>
            <a:lvl5pPr marL="1658732" indent="0">
              <a:buNone/>
              <a:defRPr sz="1800"/>
            </a:lvl5pPr>
            <a:lvl6pPr marL="2073416" indent="0">
              <a:buNone/>
              <a:defRPr sz="1800"/>
            </a:lvl6pPr>
            <a:lvl7pPr marL="2488099" indent="0">
              <a:buNone/>
              <a:defRPr sz="1800"/>
            </a:lvl7pPr>
            <a:lvl8pPr marL="2902782" indent="0">
              <a:buNone/>
              <a:defRPr sz="1800"/>
            </a:lvl8pPr>
            <a:lvl9pPr marL="3317465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2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683" indent="0">
              <a:buNone/>
              <a:defRPr sz="1100"/>
            </a:lvl2pPr>
            <a:lvl3pPr marL="829366" indent="0">
              <a:buNone/>
              <a:defRPr sz="900"/>
            </a:lvl3pPr>
            <a:lvl4pPr marL="1244049" indent="0">
              <a:buNone/>
              <a:defRPr sz="800"/>
            </a:lvl4pPr>
            <a:lvl5pPr marL="1658732" indent="0">
              <a:buNone/>
              <a:defRPr sz="800"/>
            </a:lvl5pPr>
            <a:lvl6pPr marL="2073416" indent="0">
              <a:buNone/>
              <a:defRPr sz="800"/>
            </a:lvl6pPr>
            <a:lvl7pPr marL="2488099" indent="0">
              <a:buNone/>
              <a:defRPr sz="800"/>
            </a:lvl7pPr>
            <a:lvl8pPr marL="2902782" indent="0">
              <a:buNone/>
              <a:defRPr sz="800"/>
            </a:lvl8pPr>
            <a:lvl9pPr marL="331746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FBD45-B927-443F-A8D6-7DCEBBE81A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8779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47D41-61A4-42E3-B88C-A559C1F2A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995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30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30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587DA3-E8C5-4C5E-8409-E15132DE6D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024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4" descr="http://belgdb.ru/assets/templates/project/victorina_book/img/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-6965"/>
            <a:ext cx="2495759" cy="200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195431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89347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25482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9334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78787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941322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070614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622352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315751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653630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023317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20291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932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81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484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63" indent="0">
              <a:buNone/>
              <a:defRPr sz="2000" b="1"/>
            </a:lvl2pPr>
            <a:lvl3pPr marL="913926" indent="0">
              <a:buNone/>
              <a:defRPr sz="1800" b="1"/>
            </a:lvl3pPr>
            <a:lvl4pPr marL="1370890" indent="0">
              <a:buNone/>
              <a:defRPr sz="1600" b="1"/>
            </a:lvl4pPr>
            <a:lvl5pPr marL="1827852" indent="0">
              <a:buNone/>
              <a:defRPr sz="1600" b="1"/>
            </a:lvl5pPr>
            <a:lvl6pPr marL="2284815" indent="0">
              <a:buNone/>
              <a:defRPr sz="1600" b="1"/>
            </a:lvl6pPr>
            <a:lvl7pPr marL="2741778" indent="0">
              <a:buNone/>
              <a:defRPr sz="1600" b="1"/>
            </a:lvl7pPr>
            <a:lvl8pPr marL="3198740" indent="0">
              <a:buNone/>
              <a:defRPr sz="1600" b="1"/>
            </a:lvl8pPr>
            <a:lvl9pPr marL="365570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411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9810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7327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735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360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22932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274643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5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4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63" indent="0">
              <a:buNone/>
              <a:defRPr sz="2800"/>
            </a:lvl2pPr>
            <a:lvl3pPr marL="913926" indent="0">
              <a:buNone/>
              <a:defRPr sz="2400"/>
            </a:lvl3pPr>
            <a:lvl4pPr marL="1370890" indent="0">
              <a:buNone/>
              <a:defRPr sz="2000"/>
            </a:lvl4pPr>
            <a:lvl5pPr marL="1827852" indent="0">
              <a:buNone/>
              <a:defRPr sz="2000"/>
            </a:lvl5pPr>
            <a:lvl6pPr marL="2284815" indent="0">
              <a:buNone/>
              <a:defRPr sz="2000"/>
            </a:lvl6pPr>
            <a:lvl7pPr marL="2741778" indent="0">
              <a:buNone/>
              <a:defRPr sz="2000"/>
            </a:lvl7pPr>
            <a:lvl8pPr marL="3198740" indent="0">
              <a:buNone/>
              <a:defRPr sz="2000"/>
            </a:lvl8pPr>
            <a:lvl9pPr marL="365570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963" indent="0">
              <a:buNone/>
              <a:defRPr sz="1200"/>
            </a:lvl2pPr>
            <a:lvl3pPr marL="913926" indent="0">
              <a:buNone/>
              <a:defRPr sz="1000"/>
            </a:lvl3pPr>
            <a:lvl4pPr marL="1370890" indent="0">
              <a:buNone/>
              <a:defRPr sz="900"/>
            </a:lvl4pPr>
            <a:lvl5pPr marL="1827852" indent="0">
              <a:buNone/>
              <a:defRPr sz="900"/>
            </a:lvl5pPr>
            <a:lvl6pPr marL="2284815" indent="0">
              <a:buNone/>
              <a:defRPr sz="900"/>
            </a:lvl6pPr>
            <a:lvl7pPr marL="2741778" indent="0">
              <a:buNone/>
              <a:defRPr sz="900"/>
            </a:lvl7pPr>
            <a:lvl8pPr marL="3198740" indent="0">
              <a:buNone/>
              <a:defRPr sz="900"/>
            </a:lvl8pPr>
            <a:lvl9pPr marL="365570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9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22" indent="-342722" algn="l" defTabSz="9139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defTabSz="91392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1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A4CCD4-9389-401A-9C41-DB27C68DFB7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158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696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392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08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785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722" indent="-34272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410" indent="-22848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372" indent="-22848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334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297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260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223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186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7" rIns="91390" bIns="45697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A4CCD4-9389-401A-9C41-DB27C68DFB7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75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696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392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089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785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722" indent="-34272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410" indent="-22848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372" indent="-22848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334" indent="-22848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297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0260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7223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4186" indent="-22848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06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39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22" indent="-342722" algn="l" defTabSz="9139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defTabSz="91392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1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599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07484">
              <a:lnSpc>
                <a:spcPct val="95000"/>
              </a:lnSpc>
              <a:tabLst>
                <a:tab pos="656582" algn="l"/>
                <a:tab pos="1313162" algn="l"/>
                <a:tab pos="1969745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defTabSz="407484">
              <a:lnSpc>
                <a:spcPct val="95000"/>
              </a:lnSpc>
              <a:tabLst>
                <a:tab pos="656582" algn="l"/>
                <a:tab pos="1313162" algn="l"/>
                <a:tab pos="1969745" algn="l"/>
                <a:tab pos="2626327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07484">
              <a:lnSpc>
                <a:spcPct val="95000"/>
              </a:lnSpc>
              <a:tabLst>
                <a:tab pos="656582" algn="l"/>
                <a:tab pos="1313162" algn="l"/>
                <a:tab pos="1969745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fld id="{8042AEAA-CEFD-40F2-8596-0190B0B1C115}" type="slidenum">
              <a:rPr lang="ru-RU"/>
              <a:pPr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32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2pPr>
      <a:lvl3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3pPr>
      <a:lvl4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4pPr>
      <a:lvl5pPr algn="ctr" defTabSz="406086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5pPr>
      <a:lvl6pPr marL="2280758" indent="-207341" algn="ctr" defTabSz="40748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6pPr>
      <a:lvl7pPr marL="2695440" indent="-207341" algn="ctr" defTabSz="40748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7pPr>
      <a:lvl8pPr marL="3110124" indent="-207341" algn="ctr" defTabSz="40748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8pPr>
      <a:lvl9pPr marL="3524806" indent="-207341" algn="ctr" defTabSz="407484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9pPr>
    </p:titleStyle>
    <p:bodyStyle>
      <a:lvl1pPr marL="309605" indent="-309605" algn="l" defTabSz="406086" rtl="0" eaLnBrk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2490" indent="-257764" algn="l" defTabSz="406086" rtl="0" eaLnBrk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</a:defRPr>
      </a:lvl2pPr>
      <a:lvl3pPr marL="1035376" indent="-205923" algn="l" defTabSz="406086" rtl="0" eaLnBrk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</a:defRPr>
      </a:lvl3pPr>
      <a:lvl4pPr marL="1450102" indent="-205923" algn="l" defTabSz="406086" rtl="0" eaLnBrk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4pPr>
      <a:lvl5pPr marL="1864828" indent="-205923" algn="l" defTabSz="406086" rtl="0" eaLnBrk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5pPr>
      <a:lvl6pPr marL="2280758" indent="-207341" algn="l" defTabSz="407484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6pPr>
      <a:lvl7pPr marL="2695440" indent="-207341" algn="l" defTabSz="407484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7pPr>
      <a:lvl8pPr marL="3110124" indent="-207341" algn="l" defTabSz="407484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8pPr>
      <a:lvl9pPr marL="3524806" indent="-207341" algn="l" defTabSz="407484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3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3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16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99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82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65" algn="l" defTabSz="82936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FFFF00"/>
            </a:gs>
            <a:gs pos="98000">
              <a:srgbClr val="FF7A00"/>
            </a:gs>
            <a:gs pos="100000">
              <a:srgbClr val="FF03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467544" y="332656"/>
            <a:ext cx="8352928" cy="5976664"/>
          </a:xfrm>
          <a:prstGeom prst="round2DiagRect">
            <a:avLst/>
          </a:prstGeom>
          <a:solidFill>
            <a:srgbClr val="FCBE10"/>
          </a:solidFill>
          <a:ln w="76200"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ru-RU">
              <a:solidFill>
                <a:prstClr val="white"/>
              </a:solidFill>
            </a:endParaRPr>
          </a:p>
        </p:txBody>
      </p:sp>
      <p:pic>
        <p:nvPicPr>
          <p:cNvPr id="8" name="Picture 2" descr="http://uchitel-slovesnik.ru/data/uploads/s-knigoi-po-jizni/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808" y="4687010"/>
            <a:ext cx="2531967" cy="218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44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390" tIns="45697" rIns="91390" bIns="4569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390" tIns="45697" rIns="91390" bIns="456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390" tIns="45697" rIns="91390" bIns="4569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9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392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22" indent="-342722" algn="l" defTabSz="91392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65" indent="-285600" algn="l" defTabSz="91392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1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72" indent="-228482" algn="l" defTabSz="91392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334" indent="-228482" algn="l" defTabSz="91392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97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60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23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86" indent="-228482" algn="l" defTabSz="91392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3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26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9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52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15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78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40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04" algn="l" defTabSz="9139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file:///C:\Users\user\Desktop\&#1052;&#1072;&#1090;&#1077;&#1084;&#1072;&#1090;&#1080;&#1082;&#1072;%20&#1080;%20&#1075;&#1072;&#1088;&#1084;&#1086;&#1085;&#1080;&#1103;_%20&#1055;&#1088;&#1080;&#1090;&#1095;&#1080;_files\babochka_v_ruke655x370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ro38-my.sharepoint.com/:f:/g/personal/lsprp_irk-edu_ru/Eu_oGcseGwRFm7gcrvWJZeoBcz56RdfiDYWfASXiyMvovw?e=j2SZ36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s://iro38-my.sharepoint.com/:f:/g/personal/lsprp_irk-edu_ru/EpYXThGLLQxAtylqz5Ttmp4BxP-7nrcqbFpWi5hfaPIEXQ?e=hTPPQr" TargetMode="Externa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s://iro38-my.sharepoint.com/:f:/g/personal/lsprp_irk-edu_ru/Ep5xYC84SrdAi4HeFeRIwCYBU_WlZJpVNWGnCjUPtywD4A?e=3XsJwf" TargetMode="External"/><Relationship Id="rId5" Type="http://schemas.openxmlformats.org/officeDocument/2006/relationships/hyperlink" Target="https://iro38-my.sharepoint.com/:f:/g/personal/lsprp_irk-edu_ru/EuzbJNBbwUtKqfjpqiD-ZQcBga2dVrLPcEG1oIdItDwt5w?e=uES4lb" TargetMode="External"/><Relationship Id="rId4" Type="http://schemas.openxmlformats.org/officeDocument/2006/relationships/hyperlink" Target="https://iro38-my.sharepoint.com/:f:/g/personal/lsprp_irk-edu_ru/EnhgxK1RtcJMr1HAeW9q5vQBOgZanX56ElqirvNX1AwItQ?e=cXC3ht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30"/>
          <p:cNvSpPr txBox="1">
            <a:spLocks noChangeArrowheads="1"/>
          </p:cNvSpPr>
          <p:nvPr/>
        </p:nvSpPr>
        <p:spPr bwMode="auto">
          <a:xfrm>
            <a:off x="1524000" y="2024063"/>
            <a:ext cx="6400800" cy="832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0" tIns="45697" rIns="91390" bIns="45697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4800" b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051" name="Text Box 333"/>
          <p:cNvSpPr txBox="1">
            <a:spLocks noChangeArrowheads="1"/>
          </p:cNvSpPr>
          <p:nvPr/>
        </p:nvSpPr>
        <p:spPr bwMode="auto">
          <a:xfrm>
            <a:off x="1143000" y="1143000"/>
            <a:ext cx="54864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0" tIns="45697" rIns="91390" bIns="45697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FFFFFF"/>
                </a:solidFill>
              </a:rPr>
              <a:t>ВЧЕРА – СЕГОДНЯ – ЗАВТРА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FFFFFF"/>
                </a:solidFill>
              </a:rPr>
              <a:t>в деятельности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FFFFFF"/>
                </a:solidFill>
              </a:rPr>
              <a:t>школы 500+</a:t>
            </a:r>
          </a:p>
        </p:txBody>
      </p:sp>
      <p:pic>
        <p:nvPicPr>
          <p:cNvPr id="5" name="Рисунок 4" descr="C:\Users\174F~1\AppData\Local\Temp\Rar$DIa0.673\Фото школы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1" y="101383"/>
            <a:ext cx="4288490" cy="339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899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568952" cy="6048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8708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7907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90" y="1142984"/>
            <a:ext cx="7772400" cy="321471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функциональной грамотности учащихся 5-9 классов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уроках математики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перестать бояться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PISA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29140"/>
            <a:ext cx="2428860" cy="242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469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-185766"/>
            <a:ext cx="184702" cy="371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90" tIns="45697" rIns="91390" bIns="45697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ШМО естественно = математического цикла</a:t>
            </a:r>
            <a:br>
              <a:rPr lang="ru-RU" dirty="0" smtClean="0"/>
            </a:br>
            <a:r>
              <a:rPr lang="ru-RU" dirty="0" err="1" smtClean="0"/>
              <a:t>грамотностиее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776468"/>
              </p:ext>
            </p:extLst>
          </p:nvPr>
        </p:nvGraphicFramePr>
        <p:xfrm>
          <a:off x="5724128" y="2708925"/>
          <a:ext cx="1763688" cy="191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Изображение" r:id="rId3" imgW="0" imgH="0" progId="StaticMetafile">
                  <p:embed/>
                </p:oleObj>
              </mc:Choice>
              <mc:Fallback>
                <p:oleObj name="Изображение" r:id="rId3" imgW="0" imgH="0" progId="StaticMetafile">
                  <p:embed/>
                  <p:pic>
                    <p:nvPicPr>
                      <p:cNvPr id="0" name="rectole0000000000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128" y="2708925"/>
                        <a:ext cx="1763688" cy="19145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2779"/>
            <a:ext cx="822960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361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243408"/>
            <a:ext cx="8712968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549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5840" y="1664815"/>
            <a:ext cx="5094720" cy="4834588"/>
          </a:xfrm>
        </p:spPr>
        <p:txBody>
          <a:bodyPr/>
          <a:lstStyle/>
          <a:p>
            <a:pPr marL="0" indent="0" algn="just" eaLnBrk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altLang="ru-RU" sz="1500">
                <a:latin typeface="Times New Roman" pitchFamily="18" charset="0"/>
              </a:rPr>
              <a:t>		</a:t>
            </a:r>
            <a:r>
              <a:rPr lang="ru-RU" altLang="ru-RU" sz="2200" i="1">
                <a:solidFill>
                  <a:srgbClr val="000066"/>
                </a:solidFill>
                <a:latin typeface="Monotype Corsiva" pitchFamily="66" charset="0"/>
              </a:rPr>
              <a:t>	</a:t>
            </a:r>
            <a:endParaRPr lang="ru-RU" altLang="ru-RU" sz="2200" i="1">
              <a:solidFill>
                <a:srgbClr val="000066"/>
              </a:solidFill>
              <a:latin typeface="Times New Roman" pitchFamily="18" charset="0"/>
            </a:endParaRPr>
          </a:p>
        </p:txBody>
      </p:sp>
      <p:pic>
        <p:nvPicPr>
          <p:cNvPr id="26627" name="Picture 8" descr="4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80" y="881374"/>
            <a:ext cx="622080" cy="812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9" descr="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971592"/>
            <a:ext cx="1215016" cy="88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1194"/>
            <a:ext cx="4896544" cy="640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08375" y="1110146"/>
            <a:ext cx="3447264" cy="5036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1714500"/>
            <a:ext cx="1943100" cy="342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362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0648"/>
            <a:ext cx="4043363" cy="6120680"/>
          </a:xfrm>
          <a:prstGeom prst="rect">
            <a:avLst/>
          </a:prstGeom>
          <a:noFill/>
        </p:spPr>
      </p:pic>
      <p:pic>
        <p:nvPicPr>
          <p:cNvPr id="399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4392488" cy="569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226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babochka_v_ruke655x370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52206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1969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Приоритеты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6" y="1600203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1645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51"/>
            <a:ext cx="8568952" cy="58479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048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4287500" cy="803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8405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06489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37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СЕГОДНЯ , ЗАВТРА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981" y="1412776"/>
            <a:ext cx="7992888" cy="4824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9507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123\AppData\Local\Temp\Rar$DI75.672\20210826_1123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9"/>
            <a:ext cx="9144000" cy="685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537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23\AppData\Local\Temp\Rar$DI84.376\20210826_112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150"/>
            <a:ext cx="9144000" cy="624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260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"/>
            <a:ext cx="14287500" cy="1071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023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986" name="Picture 2" descr="C:\Users\123\Desktop\1611902299_8-p-shkolnii-dvor-risunok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804"/>
            <a:ext cx="9144000" cy="655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346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pPr marL="0" lvl="0" indent="269875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детей сегодня трудно,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раньше было нелегко.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Читать, считать, писать учили: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«Даёт корова молоко».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XXI – век открытий,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инноваций, новизны,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 от учителя зависит,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Какими дети быть должны.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Желаем вам, чтоб дети в вашем классе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Светились от улыбок и любви,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Здоровья вам и творческих успехов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век инноваций, новизны!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так важно научить детей читать, </a:t>
            </a: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намного важнее научить детей обдумывать то,</a:t>
            </a: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они читают!</a:t>
            </a:r>
          </a:p>
          <a:p>
            <a:pPr marL="0" lvl="0" indent="269875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                 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Джорж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Карлин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5650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891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2398" y="381000"/>
            <a:ext cx="8915400" cy="6248400"/>
          </a:xfrm>
          <a:noFill/>
        </p:spPr>
      </p:pic>
    </p:spTree>
    <p:extLst>
      <p:ext uri="{BB962C8B-B14F-4D97-AF65-F5344CB8AC3E}">
        <p14:creationId xmlns:p14="http://schemas.microsoft.com/office/powerpoint/2010/main" val="41102578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62" name="Picture 2" descr="C:\Users\123\Desktop\Картинки-с-поздравлениями-с-днем-знаний-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66" y="1412776"/>
            <a:ext cx="8352928" cy="507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11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1" y="137390"/>
            <a:ext cx="8856984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38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88641"/>
            <a:ext cx="8350696" cy="23762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564905"/>
            <a:ext cx="8240960" cy="3672408"/>
          </a:xfrm>
        </p:spPr>
        <p:txBody>
          <a:bodyPr>
            <a:noAutofit/>
          </a:bodyPr>
          <a:lstStyle/>
          <a:p>
            <a:pPr algn="l" fontAlgn="base">
              <a:buFont typeface="Arial"/>
              <a:buChar char="•"/>
            </a:pPr>
            <a:endParaRPr lang="ru-RU" sz="1800" b="1" i="1" cap="all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algn="l" fontAlgn="base">
              <a:spcBef>
                <a:spcPts val="0"/>
              </a:spcBef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НОРМАТИВНО-ПРАВОВАЯ  БАЗА  ПРОЕКТА  "500+«</a:t>
            </a:r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base"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ИНСТРУКТИВНЫЕ И АНАЛИТИЧЕСКИЕ МАТЕРИАЛЫ ФИОКО</a:t>
            </a:r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base"/>
            <a:r>
              <a:rPr lang="ru-RU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Методические материалы для участников проекта "500+«</a:t>
            </a:r>
          </a:p>
          <a:p>
            <a:pPr algn="l" fontAlgn="base"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ФЕДЕРАЛЬНЫЕ МАТЕРИАЛЫ</a:t>
            </a:r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base"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ВЕБИНАРЫ ДЛЯ УЧАСТНИКОВ ПРОЕКТА "500+"</a:t>
            </a:r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base">
              <a:buFont typeface="Arial"/>
              <a:buChar char="•"/>
            </a:pPr>
            <a:r>
              <a:rPr lang="ru-RU" sz="2400" b="1" i="1" u="sng" cap="all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ОПЫТ ШКОЛ</a:t>
            </a:r>
            <a:endParaRPr lang="ru-RU" sz="2400" b="1" i="1" u="sng" cap="all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fontAlgn="base">
              <a:buFont typeface="Arial"/>
              <a:buChar char="•"/>
            </a:pPr>
            <a:endParaRPr lang="ru-RU" sz="2400" b="1" i="1" cap="all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7"/>
            <a:ext cx="482453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631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0"/>
            <a:ext cx="8801100" cy="803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562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73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РИСКОВЫЙ ПРОФИЛЬ ШКОЛЫ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sch663151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	Недостаточная предметная и методическая компетентность педагогических работников  - Высокая </a:t>
            </a:r>
          </a:p>
          <a:p>
            <a:pPr marL="0" indent="0">
              <a:buNone/>
            </a:pPr>
            <a:r>
              <a:rPr lang="ru-RU" dirty="0"/>
              <a:t>2.	 Высокая доля обучающихся с рисками учебной </a:t>
            </a:r>
            <a:r>
              <a:rPr lang="ru-RU" dirty="0" err="1"/>
              <a:t>неуспешности</a:t>
            </a:r>
            <a:r>
              <a:rPr lang="ru-RU" dirty="0"/>
              <a:t> – Высокая.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813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Аудит нормативно – правовой документации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086" y="2147976"/>
            <a:ext cx="5275172" cy="343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695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9" y="2780928"/>
            <a:ext cx="6481171" cy="2165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0760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103</Words>
  <Application>Microsoft Office PowerPoint</Application>
  <PresentationFormat>Экран (4:3)</PresentationFormat>
  <Paragraphs>37</Paragraphs>
  <Slides>28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7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Тема Office</vt:lpstr>
      <vt:lpstr>Оформление по умолчанию</vt:lpstr>
      <vt:lpstr>1_Оформление по умолчанию</vt:lpstr>
      <vt:lpstr>2_Тема Office</vt:lpstr>
      <vt:lpstr>3_Оформление по умолчанию</vt:lpstr>
      <vt:lpstr>1_Тема Office</vt:lpstr>
      <vt:lpstr>3_Тема Office</vt:lpstr>
      <vt:lpstr>Изображение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РИСКОВЫЙ ПРОФИЛЬ ШКОЛЫ sch663151</vt:lpstr>
      <vt:lpstr>Аудит нормативно – правовой документации</vt:lpstr>
      <vt:lpstr>Презентация PowerPoint</vt:lpstr>
      <vt:lpstr>Презентация PowerPoint</vt:lpstr>
      <vt:lpstr>Презентация PowerPoint</vt:lpstr>
      <vt:lpstr>Формирование функциональной грамотности учащихся 5-9 классов на уроках математики или  как перестать бояться PISA</vt:lpstr>
      <vt:lpstr>ШМО естественно = математического цикла грамотностиее</vt:lpstr>
      <vt:lpstr>Презентация PowerPoint</vt:lpstr>
      <vt:lpstr>Презентация PowerPoint</vt:lpstr>
      <vt:lpstr>Презентация PowerPoint</vt:lpstr>
      <vt:lpstr>Презентация PowerPoint</vt:lpstr>
      <vt:lpstr>Приоритеты</vt:lpstr>
      <vt:lpstr>Презентация PowerPoint</vt:lpstr>
      <vt:lpstr>Презентация PowerPoint</vt:lpstr>
      <vt:lpstr>СЕГОДНЯ , ЗАВТРА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43</cp:revision>
  <dcterms:created xsi:type="dcterms:W3CDTF">2021-08-26T04:35:28Z</dcterms:created>
  <dcterms:modified xsi:type="dcterms:W3CDTF">2021-08-27T09:12:01Z</dcterms:modified>
</cp:coreProperties>
</file>