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sldIdLst>
    <p:sldId id="259" r:id="rId3"/>
    <p:sldId id="256" r:id="rId4"/>
    <p:sldId id="258" r:id="rId5"/>
    <p:sldId id="300" r:id="rId6"/>
    <p:sldId id="260" r:id="rId7"/>
    <p:sldId id="261" r:id="rId8"/>
    <p:sldId id="262" r:id="rId9"/>
    <p:sldId id="31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FEAFF"/>
    <a:srgbClr val="FF99FF"/>
    <a:srgbClr val="33FF8F"/>
    <a:srgbClr val="FF3399"/>
    <a:srgbClr val="FFABD5"/>
    <a:srgbClr val="D89290"/>
    <a:srgbClr val="D1F3FF"/>
    <a:srgbClr val="C7DA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595" autoAdjust="0"/>
  </p:normalViewPr>
  <p:slideViewPr>
    <p:cSldViewPr>
      <p:cViewPr>
        <p:scale>
          <a:sx n="77" d="100"/>
          <a:sy n="77" d="100"/>
        </p:scale>
        <p:origin x="-123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A38EC-9816-4462-B366-069544A1ADC9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87E95-EDE1-43C2-B807-B9373E8376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962CCC-C442-445E-9C61-FC14FDCEB51C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8C24F2-3030-41C2-8544-D51E64311F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0F6305-2F15-4584-8097-E4F7AE918C0C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3303D3-19CF-446A-8994-42BD6787532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4B0881-BCE1-4E2E-89E9-7513ED206F46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0796F-596D-4A17-B79F-996C91F4B03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9578DA-D201-474C-B4EA-8BBF541F7818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D613BF-94C2-4846-AA99-296BE3ABE2A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7A1788-803D-48E0-BAC4-E72C69851A11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76820-AE97-4541-9179-9AF33116DA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1F5C3-1980-44A7-9AAC-085F102D9EF8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26DE5C-787E-4A03-8A90-CE368E51E12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72355B-A7C3-402E-995E-FC22F2046A05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1D22E-89AB-4DB9-8A04-22FD7AC15C3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C2A5A-0CA4-4B91-A545-E86AF050B3AA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07F7A-6A97-42E3-878D-475210E3334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22695D-8D58-460F-9D7A-207DDD22A123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04962-407C-4897-8B45-81D41B881C3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2B163C-A313-4A81-903A-BD9DB49C9D1B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4A3720-4FC2-4F01-B9AE-AE7E8C0FF84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Tm="25210">
    <p:cover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2C1000-AC25-4C08-8230-C317FC3B0886}" type="datetimeFigureOut">
              <a:rPr lang="ru-RU" smtClean="0"/>
              <a:pPr>
                <a:defRPr/>
              </a:pPr>
              <a:t>15.11.2021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DEC86B-3DF4-4D7B-9D4C-05331628D4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Tm="25210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Рисунок1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86188"/>
            <a:ext cx="9144000" cy="68564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87624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857320"/>
            <a:ext cx="77048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 К Ц И Я</a:t>
            </a:r>
          </a:p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мини-проект</a:t>
            </a:r>
          </a:p>
          <a:p>
            <a:pPr algn="ctr"/>
            <a:endParaRPr lang="ru-RU" sz="48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«Отработанная батарейка»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889193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i="1" dirty="0" smtClean="0">
                <a:latin typeface="Arial Black" pitchFamily="34" charset="0"/>
              </a:rPr>
              <a:t>                             </a:t>
            </a:r>
            <a:r>
              <a:rPr lang="ru-RU" b="1" i="1" dirty="0" smtClean="0">
                <a:latin typeface="Georgia" panose="02040502050405020303" pitchFamily="18" charset="0"/>
              </a:rPr>
              <a:t>6-а класс </a:t>
            </a:r>
          </a:p>
          <a:p>
            <a:pPr algn="ctr" eaLnBrk="0" hangingPunct="0"/>
            <a:r>
              <a:rPr lang="ru-RU" b="1" i="1" dirty="0">
                <a:latin typeface="Georgia" panose="02040502050405020303" pitchFamily="18" charset="0"/>
              </a:rPr>
              <a:t> </a:t>
            </a:r>
            <a:r>
              <a:rPr lang="ru-RU" b="1" i="1" dirty="0" smtClean="0">
                <a:latin typeface="Georgia" panose="02040502050405020303" pitchFamily="18" charset="0"/>
              </a:rPr>
              <a:t>               Классный руководитель</a:t>
            </a:r>
          </a:p>
          <a:p>
            <a:pPr algn="r" eaLnBrk="0" hangingPunct="0"/>
            <a:r>
              <a:rPr lang="ru-RU" b="1" i="1" dirty="0" smtClean="0">
                <a:latin typeface="Georgia" panose="02040502050405020303" pitchFamily="18" charset="0"/>
              </a:rPr>
              <a:t>Сыропятова Ирина Геннадьевн</a:t>
            </a:r>
            <a:r>
              <a:rPr lang="ru-RU" dirty="0" smtClean="0">
                <a:latin typeface="Arial Black" pitchFamily="34" charset="0"/>
              </a:rPr>
              <a:t>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6937" y="6488668"/>
            <a:ext cx="369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b="1" i="1" dirty="0" smtClean="0">
                <a:latin typeface="Arial Black" pitchFamily="34" charset="0"/>
              </a:rPr>
              <a:t>Покровское, ноябрь 2021г.</a:t>
            </a: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Tm="2521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1196753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i="1" u="sng" dirty="0" smtClean="0"/>
          </a:p>
          <a:p>
            <a:pPr>
              <a:defRPr/>
            </a:pPr>
            <a:endParaRPr lang="ru-RU" b="1" i="1" dirty="0" smtClean="0"/>
          </a:p>
          <a:p>
            <a:pPr>
              <a:defRPr/>
            </a:pPr>
            <a:r>
              <a:rPr lang="ru-RU" b="1" i="1" dirty="0" smtClean="0"/>
              <a:t>        </a:t>
            </a:r>
            <a:endParaRPr lang="ru-RU" dirty="0"/>
          </a:p>
        </p:txBody>
      </p:sp>
      <p:pic>
        <p:nvPicPr>
          <p:cNvPr id="3" name="Picture 2" descr="C:\Users\Admin\Desktop\6-а  кл фото ок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45318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392184"/>
            <a:ext cx="53285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Georgia" panose="02040502050405020303" pitchFamily="18" charset="0"/>
              </a:rPr>
              <a:t>ЭТО    МЫ </a:t>
            </a:r>
          </a:p>
          <a:p>
            <a:pPr algn="ctr"/>
            <a:r>
              <a:rPr lang="ru-RU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Georgia" panose="02040502050405020303" pitchFamily="18" charset="0"/>
              </a:rPr>
              <a:t>6- а класс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Tm="25210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" y="-50957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99592" y="155679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i="1" dirty="0" smtClean="0"/>
              <a:t>  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07705" y="836712"/>
            <a:ext cx="5328592" cy="1200329"/>
          </a:xfrm>
          <a:prstGeom prst="rect">
            <a:avLst/>
          </a:prstGeom>
          <a:solidFill>
            <a:srgbClr val="AFEA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ОБЪЕКТ  ИССЛЕДОВАНИЯ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ОТРАБОТАННЫЕ  АЛКАИНОВЫЕ  БАТАРЕЙКИ</a:t>
            </a:r>
          </a:p>
          <a:p>
            <a:pPr algn="ctr"/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5" y="2175247"/>
            <a:ext cx="5229901" cy="923330"/>
          </a:xfrm>
          <a:prstGeom prst="rect">
            <a:avLst/>
          </a:prstGeom>
          <a:solidFill>
            <a:srgbClr val="33FF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ПРЕДМЕТ  ИССЛЕДОВАНИЯ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СБОР    ОТРАБОТАННЫХ    БАТАРЕЕК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    ВАРИАНТЫ     УТИЛИЗАЦИИ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742" y="3284984"/>
            <a:ext cx="8424936" cy="1477328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АКТУАЛЬНОСТЬ  ДАННОГО  ИССЛЕДОВАНИЯ 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ЗАКЛЮЧАЕТСЯ    В    ТОМ,  ЧТО    НЕОБХОДИМО   ЗНАТЬ  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О   ВРЕДЕ   БАТАРЕЕК,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    В    НАШИХ   СИЛАХ   </a:t>
            </a: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СДЕЛАТЬ     </a:t>
            </a:r>
            <a:r>
              <a:rPr lang="ru-RU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СЕЛО    ПОКРОВСКОЕ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, 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НАШУ  МАЛУЮ   РОДИНУ,     НАМНОГО  ЧИЩЕ!!!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 advTm="25210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17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1536761"/>
            <a:ext cx="759633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бат-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82" y="1268760"/>
            <a:ext cx="672000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25210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77" y="19412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619671" y="476673"/>
            <a:ext cx="5688633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Продукт  мини- проекта 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собрали 103 батарейки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(АА, ААА  -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алкаиновые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)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Admin\Desktop\IMG_20211115_160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7000" y="-16383000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IMG_20211115_1608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28350" y="2256226"/>
            <a:ext cx="269461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IMG_20211115_1608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966" y="2492896"/>
            <a:ext cx="29718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Tm="25210"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16404" y="332656"/>
            <a:ext cx="3667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b="1" i="1" dirty="0" smtClean="0"/>
          </a:p>
          <a:p>
            <a:pPr algn="ctr" eaLnBrk="0" hangingPunct="0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124744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i="1" dirty="0" smtClean="0"/>
              <a:t>     </a:t>
            </a:r>
          </a:p>
          <a:p>
            <a:pPr eaLnBrk="0" hangingPunct="0"/>
            <a:r>
              <a:rPr lang="ru-RU" i="1" dirty="0" smtClean="0"/>
              <a:t>             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dirty="0"/>
          </a:p>
        </p:txBody>
      </p:sp>
      <p:pic>
        <p:nvPicPr>
          <p:cNvPr id="2050" name="Picture 2" descr="C:\Users\Admin\Desktop\польза ба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6436"/>
            <a:ext cx="5616624" cy="419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655821"/>
            <a:ext cx="4968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Ы В О Д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64098" y="1782395"/>
            <a:ext cx="2664296" cy="418576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МЫ СПАСЛИ </a:t>
            </a:r>
          </a:p>
          <a:p>
            <a:pPr algn="ctr"/>
            <a:r>
              <a:rPr lang="ru-RU" sz="20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о</a:t>
            </a:r>
            <a:r>
              <a:rPr lang="ru-RU" sz="2000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т загрязнения</a:t>
            </a:r>
          </a:p>
          <a:p>
            <a:pPr algn="ctr"/>
            <a:endParaRPr lang="ru-RU" sz="2000" b="1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u="sng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ТЫСЯЧ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ЛИТРОВ  ВОДЫ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тысячи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метров почвы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25210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Рисунок1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3617"/>
            <a:ext cx="96083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1708" y="1628800"/>
            <a:ext cx="842493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Собранные отработанные батарейки мы передали  зам. </a:t>
            </a:r>
            <a:r>
              <a:rPr lang="ru-RU" sz="48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</a:t>
            </a:r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иректора  «Покровской СОШ» </a:t>
            </a:r>
            <a:r>
              <a:rPr lang="ru-RU" sz="4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А.И.Тимофеевой</a:t>
            </a:r>
            <a:endParaRPr lang="ru-RU" sz="4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med" advTm="2521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Рисунок1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55576" y="54868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b="1" i="1" dirty="0" smtClean="0">
              <a:solidFill>
                <a:prstClr val="black"/>
              </a:solidFill>
            </a:endParaRPr>
          </a:p>
          <a:p>
            <a:pPr algn="ctr" eaLnBrk="0" hangingPunct="0"/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501317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3728" y="692696"/>
            <a:ext cx="4863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Ноябрь  2021 года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6124" y="2967335"/>
            <a:ext cx="73517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 ЗА  ВНИМАНИЕ !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1879254"/>
      </p:ext>
    </p:extLst>
  </p:cSld>
  <p:clrMapOvr>
    <a:masterClrMapping/>
  </p:clrMapOvr>
  <p:transition spd="med" advTm="25210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8B9A056-1564-4ACC-903F-523B270D2A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136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xxx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Городская конференция для родителей и педагогов «К здоровой семье через детский сад»</dc:title>
  <dc:creator>xxx</dc:creator>
  <cp:lastModifiedBy>Admin</cp:lastModifiedBy>
  <cp:revision>170</cp:revision>
  <cp:lastPrinted>2013-02-07T06:52:07Z</cp:lastPrinted>
  <dcterms:created xsi:type="dcterms:W3CDTF">2011-10-28T11:46:41Z</dcterms:created>
  <dcterms:modified xsi:type="dcterms:W3CDTF">2021-11-15T12:18:06Z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TC030009080</vt:lpwstr>
  </property>
</Properties>
</file>